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8" r:id="rId3"/>
    <p:sldId id="257" r:id="rId4"/>
    <p:sldId id="264" r:id="rId5"/>
    <p:sldId id="265" r:id="rId6"/>
    <p:sldId id="271" r:id="rId7"/>
    <p:sldId id="269" r:id="rId8"/>
    <p:sldId id="267" r:id="rId9"/>
    <p:sldId id="258" r:id="rId10"/>
    <p:sldId id="261" r:id="rId11"/>
    <p:sldId id="272" r:id="rId12"/>
    <p:sldId id="270" r:id="rId1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4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61D51F5-D8AF-4506-B96F-0B17284495A4}" type="datetimeFigureOut">
              <a:rPr lang="de-DE" smtClean="0"/>
              <a:t>26.09.2019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70C2CF8-76F0-497F-8C41-1840F5A5E1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84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1D95B7B-D548-4A31-A565-68CB4B18A085}" type="datetimeFigureOut">
              <a:rPr lang="de-DE" smtClean="0"/>
              <a:t>26.09.2019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CD42AE4-2C64-455B-8014-35B0AF1264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9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2AE4-2C64-455B-8014-35B0AF12642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38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2AE4-2C64-455B-8014-35B0AF12642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38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99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92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0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2895600" cy="365125"/>
          </a:xfrm>
        </p:spPr>
        <p:txBody>
          <a:bodyPr/>
          <a:lstStyle/>
          <a:p>
            <a:r>
              <a:rPr lang="de-DE" dirty="0" smtClean="0"/>
              <a:t>10. Oktober 2017, Steffi Peters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21288"/>
            <a:ext cx="2304256" cy="7020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1" y="6161666"/>
            <a:ext cx="3399945" cy="5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6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78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88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73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67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97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5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10. Oktober 2017 Steffi Peters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2967-A571-4275-93DD-8595EE89D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45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heimathafen_greifswal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1138138"/>
          </a:xfrm>
        </p:spPr>
        <p:txBody>
          <a:bodyPr>
            <a:normAutofit fontScale="90000"/>
          </a:bodyPr>
          <a:lstStyle/>
          <a:p>
            <a:r>
              <a:rPr lang="de-DE" sz="4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Heimathafen Greifswald</a:t>
            </a:r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Studienort - Mein Hauptwohnsitz</a:t>
            </a:r>
            <a:endParaRPr lang="de-DE" sz="4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08" y="1655636"/>
            <a:ext cx="2851212" cy="19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08" y="3521773"/>
            <a:ext cx="2871225" cy="191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76372"/>
            <a:ext cx="2808314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42" y="3569316"/>
            <a:ext cx="2809246" cy="187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63732"/>
            <a:ext cx="40005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032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Einwohnermeldewesen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 15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17489 Greifswald</a:t>
            </a:r>
          </a:p>
          <a:p>
            <a:pPr marL="0" indent="0">
              <a:buNone/>
            </a:pPr>
            <a:endParaRPr lang="de-DE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Di-Fr 	9-12 Uhr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    14-18 Uhr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   14-16 Uhr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Termine nach Vereinbarung.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Zusätzlich Sonderöffnungszeiten im Oktober!</a:t>
            </a:r>
          </a:p>
          <a:p>
            <a:pPr marL="0" indent="0">
              <a:buNone/>
            </a:pPr>
            <a:endParaRPr lang="de-DE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melde ich mich um?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Gewinnspiel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 ich teilnehmen?</a:t>
            </a:r>
          </a:p>
          <a:p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Teile einen kreativen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Foto- oder Videobeitrag zur Verwendung des Heimathafenbechers </a:t>
            </a:r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#HeimathafenGewinnspiel2019 </a:t>
            </a:r>
            <a:r>
              <a:rPr lang="de-DE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Instagram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markiere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unseren </a:t>
            </a:r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</a:t>
            </a:r>
            <a:r>
              <a:rPr lang="de-DE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heimathafen_greifswald</a:t>
            </a:r>
            <a:r>
              <a:rPr lang="de-DE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Teilnahmeschluss</a:t>
            </a:r>
            <a:r>
              <a:rPr lang="de-DE" sz="20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01.12.2019.</a:t>
            </a:r>
            <a:endParaRPr lang="de-D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die Bedingungen? </a:t>
            </a:r>
          </a:p>
          <a:p>
            <a:r>
              <a:rPr lang="de-DE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Studentin </a:t>
            </a:r>
            <a:r>
              <a:rPr lang="de-DE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Student der Universität </a:t>
            </a:r>
            <a:r>
              <a:rPr lang="de-DE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Greifswald sein und </a:t>
            </a:r>
            <a:r>
              <a:rPr lang="de-DE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Hauptwohnsitz in Greifswald oder einer </a:t>
            </a:r>
            <a:r>
              <a:rPr lang="de-DE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Umlandgemeinde haben.</a:t>
            </a:r>
          </a:p>
          <a:p>
            <a:endParaRPr lang="de-DE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kann ich gewinnen?</a:t>
            </a:r>
          </a:p>
          <a:p>
            <a:r>
              <a:rPr lang="de-DE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Hubschrauber-Rundflug mit </a:t>
            </a:r>
            <a:r>
              <a:rPr lang="de-DE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Heliflight</a:t>
            </a:r>
            <a:r>
              <a:rPr lang="de-DE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Vorpommern für zwei Personen!</a:t>
            </a:r>
          </a:p>
          <a:p>
            <a:pPr marL="0" indent="0">
              <a:buNone/>
            </a:pPr>
            <a:endParaRPr lang="de-DE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39552" y="1772816"/>
            <a:ext cx="8424936" cy="42484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www.uni-greifswald.de/heimathafen</a:t>
            </a:r>
          </a:p>
          <a:p>
            <a:pPr marL="0" indent="0" algn="ctr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</a:t>
            </a:r>
            <a:r>
              <a:rPr lang="de-DE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	 </a:t>
            </a:r>
            <a:r>
              <a:rPr lang="de-DE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heimathafen_greifswald</a:t>
            </a:r>
            <a:endParaRPr lang="de-DE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 Infos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696744" cy="34498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424688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ampagne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48464" cy="45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07288" cy="1282154"/>
          </a:xfrm>
        </p:spPr>
        <p:txBody>
          <a:bodyPr>
            <a:no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 der Ummeldung </a:t>
            </a:r>
            <a:b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einen Blick </a:t>
            </a:r>
            <a:b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Euro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Umzugsbeihilfe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Gutscheinbuch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über 20 Willkommensangeboten</a:t>
            </a:r>
          </a:p>
          <a:p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Stadt spendiert den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 und Sozialpass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Stadt verlost Plätze für einen </a:t>
            </a:r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Segeltörn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dem Segelschulschiff „Greif“</a:t>
            </a:r>
          </a:p>
          <a:p>
            <a:r>
              <a:rPr lang="de-DE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 Wege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Behördengängen </a:t>
            </a:r>
          </a:p>
          <a:p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Wahlberechtigung bei Kommunalwahlen</a:t>
            </a:r>
          </a:p>
          <a:p>
            <a:pPr marL="914400" lvl="2" indent="0">
              <a:buNone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40005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hat die Uni davon?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 erhält die </a:t>
            </a:r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Wohnsitzprämie</a:t>
            </a:r>
          </a:p>
          <a:p>
            <a:pPr lvl="1"/>
            <a:r>
              <a:rPr lang="de-DE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 Euro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umgemeldetem Studierenden</a:t>
            </a:r>
            <a:endParaRPr lang="de-D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über 50 % Ummeldungen je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Studienfach</a:t>
            </a:r>
          </a:p>
          <a:p>
            <a:pPr lvl="2"/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gilt nur für die Neuimmatrikulierten aus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anderen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Bundesländern, die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ihren Hauptwohnsitz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Greifswald oder in einer Umlandgemeinde anmelden</a:t>
            </a:r>
          </a:p>
          <a:p>
            <a:pPr lvl="2"/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Wohnsitzprämie von 1.000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 maximal für 4 Jahre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ausgezahlt</a:t>
            </a:r>
          </a:p>
          <a:p>
            <a:pPr marL="914400" lvl="2" indent="0">
              <a:buNone/>
            </a:pPr>
            <a:endParaRPr lang="de-DE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3296"/>
            <a:ext cx="40005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passiert mit dem Geld?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pPr lvl="2">
              <a:buFont typeface="Symbol" panose="05050102010706020507" pitchFamily="18" charset="2"/>
              <a:buChar char="-"/>
            </a:pPr>
            <a:endParaRPr lang="de-DE" b="1" dirty="0" smtClean="0">
              <a:solidFill>
                <a:schemeClr val="tx2"/>
              </a:solidFill>
            </a:endParaRPr>
          </a:p>
          <a:p>
            <a:pPr lvl="2"/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Maßnahmen der Hochschulleitung einschließlich interner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Verwaltungskosten</a:t>
            </a:r>
          </a:p>
          <a:p>
            <a:pPr lvl="2"/>
            <a:endParaRPr lang="de-D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Maßnahmen der </a:t>
            </a:r>
            <a:r>
              <a:rPr lang="de-DE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Studierendenschaft</a:t>
            </a:r>
            <a:endParaRPr lang="de-D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de-D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Maßnahmen auf Fächerebene im Einvernehmen zwischen der jeweiligen Fachschaft und der Leitung des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Bereichs</a:t>
            </a:r>
            <a:endParaRPr lang="de-D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7" y="6093296"/>
            <a:ext cx="40005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Zuweisung der Wohnsitzprämienmittel in 2019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e-DE" sz="25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Akkumulierte Gesamtsumme: 798.000 Euro</a:t>
            </a:r>
          </a:p>
          <a:p>
            <a:pPr marL="914400" lvl="2" indent="0">
              <a:buNone/>
            </a:pPr>
            <a:endParaRPr lang="de-DE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Institute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50 %): 399.000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Rektorat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30 %): 239.400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0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Studierendenschaft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20 %): 159.600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914400" lvl="2" indent="0">
              <a:buNone/>
            </a:pPr>
            <a:endParaRPr lang="de-DE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Berechnungsbeispiel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e-DE" sz="2600" dirty="0" smtClean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Verteilung 10.000 € Biologie:</a:t>
            </a:r>
          </a:p>
          <a:p>
            <a:pPr marL="914400" lvl="2" indent="0">
              <a:buNone/>
            </a:pPr>
            <a:endParaRPr lang="de-DE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 = 3.000 € Hochschulleitung</a:t>
            </a:r>
          </a:p>
          <a:p>
            <a:pPr marL="914400" lvl="2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 = 2.000 € </a:t>
            </a:r>
            <a:r>
              <a:rPr lang="de-DE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Studierendenschaft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(AStA)</a:t>
            </a:r>
            <a:endParaRPr lang="de-D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 = 5.000 € für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Maßnahmen auf 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Fächerebene</a:t>
            </a:r>
          </a:p>
          <a:p>
            <a:pPr marL="914400" lvl="2" indent="0">
              <a:buNone/>
            </a:pPr>
            <a:endParaRPr lang="de-D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jährliche Zuweisung für max. 4 Jahre</a:t>
            </a:r>
            <a:endParaRPr lang="de-DE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Wofür wird das Geld ausgegeben?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700" b="1" dirty="0" smtClean="0">
                <a:solidFill>
                  <a:schemeClr val="tx2"/>
                </a:solidFill>
                <a:latin typeface="Arial"/>
              </a:rPr>
              <a:t>	</a:t>
            </a:r>
            <a:r>
              <a:rPr lang="de-DE" sz="2700" b="1" dirty="0" smtClean="0">
                <a:solidFill>
                  <a:srgbClr val="002060"/>
                </a:solidFill>
                <a:latin typeface="Arial"/>
              </a:rPr>
              <a:t>Für Studium </a:t>
            </a:r>
            <a:r>
              <a:rPr lang="de-DE" sz="2700" b="1" dirty="0">
                <a:solidFill>
                  <a:srgbClr val="002060"/>
                </a:solidFill>
                <a:latin typeface="Arial"/>
              </a:rPr>
              <a:t>und </a:t>
            </a:r>
            <a:r>
              <a:rPr lang="de-DE" sz="2700" b="1" dirty="0" smtClean="0">
                <a:solidFill>
                  <a:srgbClr val="002060"/>
                </a:solidFill>
                <a:latin typeface="Arial"/>
              </a:rPr>
              <a:t>Lehre:</a:t>
            </a:r>
            <a:endParaRPr lang="de-DE" sz="2700" b="1" dirty="0">
              <a:solidFill>
                <a:srgbClr val="002060"/>
              </a:solidFill>
              <a:latin typeface="Arial"/>
            </a:endParaRPr>
          </a:p>
          <a:p>
            <a:pPr marL="762000" lvl="2" indent="0" defTabSz="530225">
              <a:buNone/>
            </a:pPr>
            <a:r>
              <a:rPr lang="de-DE" sz="2500" dirty="0" smtClean="0">
                <a:solidFill>
                  <a:srgbClr val="002060"/>
                </a:solidFill>
                <a:latin typeface="Arial"/>
              </a:rPr>
              <a:t>- </a:t>
            </a:r>
            <a:r>
              <a:rPr lang="de-DE" sz="2500" dirty="0">
                <a:solidFill>
                  <a:srgbClr val="002060"/>
                </a:solidFill>
                <a:latin typeface="Arial"/>
              </a:rPr>
              <a:t>Bücher				- Verbrauchsmaterial</a:t>
            </a:r>
          </a:p>
          <a:p>
            <a:pPr marL="762000" lvl="2" indent="0" defTabSz="530225">
              <a:buNone/>
            </a:pPr>
            <a:r>
              <a:rPr lang="de-DE" sz="2500" dirty="0">
                <a:solidFill>
                  <a:srgbClr val="002060"/>
                </a:solidFill>
                <a:latin typeface="Arial"/>
              </a:rPr>
              <a:t>- PC-Ausstattung	</a:t>
            </a:r>
            <a:r>
              <a:rPr lang="de-DE" sz="2500" dirty="0" smtClean="0">
                <a:solidFill>
                  <a:srgbClr val="002060"/>
                </a:solidFill>
                <a:latin typeface="Arial"/>
              </a:rPr>
              <a:t>	- </a:t>
            </a:r>
            <a:r>
              <a:rPr lang="de-DE" sz="2500" dirty="0">
                <a:solidFill>
                  <a:srgbClr val="002060"/>
                </a:solidFill>
                <a:latin typeface="Arial"/>
              </a:rPr>
              <a:t>Tests</a:t>
            </a:r>
          </a:p>
          <a:p>
            <a:pPr marL="762000" lvl="2" indent="0" defTabSz="530225">
              <a:buNone/>
            </a:pPr>
            <a:r>
              <a:rPr lang="de-DE" sz="2500" dirty="0">
                <a:solidFill>
                  <a:srgbClr val="002060"/>
                </a:solidFill>
                <a:latin typeface="Arial"/>
              </a:rPr>
              <a:t>- Software			- Anschauungsmaterial</a:t>
            </a:r>
          </a:p>
          <a:p>
            <a:pPr marL="762000" lvl="2" indent="0" defTabSz="530225">
              <a:buNone/>
            </a:pPr>
            <a:r>
              <a:rPr lang="de-DE" sz="2500" dirty="0">
                <a:solidFill>
                  <a:srgbClr val="002060"/>
                </a:solidFill>
                <a:latin typeface="Arial"/>
              </a:rPr>
              <a:t>- Laborausstattung	- Lehraufträge / S</a:t>
            </a:r>
            <a:r>
              <a:rPr lang="de-DE" sz="2500" dirty="0" smtClean="0">
                <a:solidFill>
                  <a:srgbClr val="002060"/>
                </a:solidFill>
                <a:latin typeface="Arial"/>
              </a:rPr>
              <a:t>HK</a:t>
            </a:r>
            <a:endParaRPr lang="de-DE" sz="2500" dirty="0">
              <a:solidFill>
                <a:srgbClr val="002060"/>
              </a:solidFill>
              <a:latin typeface="Arial"/>
            </a:endParaRPr>
          </a:p>
          <a:p>
            <a:pPr marL="762000" lvl="2" indent="0" defTabSz="530225">
              <a:buNone/>
            </a:pPr>
            <a:r>
              <a:rPr lang="de-DE" sz="2500" dirty="0">
                <a:solidFill>
                  <a:srgbClr val="002060"/>
                </a:solidFill>
                <a:latin typeface="Arial"/>
              </a:rPr>
              <a:t>- Landkarten		</a:t>
            </a:r>
            <a:r>
              <a:rPr lang="de-DE" sz="2500" dirty="0" smtClean="0">
                <a:solidFill>
                  <a:srgbClr val="002060"/>
                </a:solidFill>
                <a:latin typeface="Arial"/>
              </a:rPr>
              <a:t>	- </a:t>
            </a:r>
            <a:r>
              <a:rPr lang="de-DE" sz="2500" dirty="0">
                <a:solidFill>
                  <a:srgbClr val="002060"/>
                </a:solidFill>
                <a:latin typeface="Arial"/>
              </a:rPr>
              <a:t>Literatur</a:t>
            </a:r>
          </a:p>
          <a:p>
            <a:pPr marL="762000" lvl="2" indent="0" defTabSz="530225">
              <a:buNone/>
            </a:pPr>
            <a:r>
              <a:rPr lang="de-DE" sz="2500" dirty="0">
                <a:solidFill>
                  <a:srgbClr val="002060"/>
                </a:solidFill>
                <a:latin typeface="Arial"/>
              </a:rPr>
              <a:t>- Leinwände			- Pflichtexkursionen</a:t>
            </a:r>
          </a:p>
          <a:p>
            <a:pPr marL="762000" lvl="2" indent="0" defTabSz="530225">
              <a:buNone/>
            </a:pPr>
            <a:r>
              <a:rPr lang="de-DE" sz="2500" dirty="0">
                <a:solidFill>
                  <a:srgbClr val="002060"/>
                </a:solidFill>
                <a:latin typeface="Arial"/>
              </a:rPr>
              <a:t>- Reparatur &amp; Ersatzbeschaffungen</a:t>
            </a:r>
          </a:p>
          <a:p>
            <a:pPr marL="762000" lvl="2" indent="0" defTabSz="530225">
              <a:buNone/>
            </a:pPr>
            <a:r>
              <a:rPr lang="de-DE" sz="2500" dirty="0">
                <a:solidFill>
                  <a:srgbClr val="002060"/>
                </a:solidFill>
                <a:latin typeface="Arial"/>
              </a:rPr>
              <a:t>- temporäre Bezahlung von W</a:t>
            </a:r>
            <a:r>
              <a:rPr lang="de-DE" sz="2500" dirty="0" smtClean="0">
                <a:solidFill>
                  <a:srgbClr val="002060"/>
                </a:solidFill>
                <a:latin typeface="Arial"/>
              </a:rPr>
              <a:t>MA</a:t>
            </a:r>
            <a:endParaRPr lang="de-DE" sz="2500" dirty="0">
              <a:solidFill>
                <a:srgbClr val="002060"/>
              </a:solidFill>
              <a:latin typeface="Arial"/>
            </a:endParaRPr>
          </a:p>
          <a:p>
            <a:pPr marL="0" indent="0">
              <a:buNone/>
            </a:pPr>
            <a:endParaRPr lang="de-D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8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Ausstattung eines Lernstudios in der </a:t>
            </a:r>
            <a:r>
              <a:rPr lang="de-DE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</a:t>
            </a:r>
          </a:p>
          <a:p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Hochschulsport</a:t>
            </a:r>
          </a:p>
          <a:p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des Projektes „motiviert studiert“</a:t>
            </a:r>
          </a:p>
          <a:p>
            <a:r>
              <a:rPr lang="de-DE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Anschaffung eines Cembalos für das Institut für Kirchenmusik und Musikwissenschaft</a:t>
            </a:r>
          </a:p>
          <a:p>
            <a:pPr marL="0" indent="0">
              <a:buNone/>
            </a:pPr>
            <a:endParaRPr lang="de-D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2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Bildschirmpräsentation (4:3)</PresentationFormat>
  <Paragraphs>87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Larissa</vt:lpstr>
      <vt:lpstr>Heimathafen Greifswald Mein Studienort - Mein Hauptwohnsitz</vt:lpstr>
      <vt:lpstr>Kampagne</vt:lpstr>
      <vt:lpstr> Vorteile der Ummeldung  auf einen Blick  </vt:lpstr>
      <vt:lpstr>Was hat die Uni davon?</vt:lpstr>
      <vt:lpstr>Was passiert mit dem Geld?</vt:lpstr>
      <vt:lpstr>Zuweisung der Wohnsitzprämienmittel in 2019</vt:lpstr>
      <vt:lpstr>Berechnungsbeispiel</vt:lpstr>
      <vt:lpstr>Wofür wird das Geld ausgegeben?</vt:lpstr>
      <vt:lpstr>Beispiele</vt:lpstr>
      <vt:lpstr>Wo melde ich mich um?</vt:lpstr>
      <vt:lpstr>Gewinnspiel</vt:lpstr>
      <vt:lpstr>Mehr Infos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Vopel</dc:creator>
  <cp:lastModifiedBy>Hannah Weißbrodt</cp:lastModifiedBy>
  <cp:revision>103</cp:revision>
  <cp:lastPrinted>2018-03-06T13:04:22Z</cp:lastPrinted>
  <dcterms:created xsi:type="dcterms:W3CDTF">2015-10-07T11:40:39Z</dcterms:created>
  <dcterms:modified xsi:type="dcterms:W3CDTF">2019-09-26T09:40:20Z</dcterms:modified>
</cp:coreProperties>
</file>