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8"/>
  </p:notesMasterIdLst>
  <p:sldIdLst>
    <p:sldId id="256" r:id="rId3"/>
    <p:sldId id="257" r:id="rId4"/>
    <p:sldId id="262" r:id="rId5"/>
    <p:sldId id="260" r:id="rId6"/>
    <p:sldId id="261" r:id="rId7"/>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A68E"/>
    <a:srgbClr val="1B2D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78297" autoAdjust="0"/>
  </p:normalViewPr>
  <p:slideViewPr>
    <p:cSldViewPr snapToGrid="0" snapToObjects="1">
      <p:cViewPr varScale="1">
        <p:scale>
          <a:sx n="127" d="100"/>
          <a:sy n="127" d="100"/>
        </p:scale>
        <p:origin x="1474" y="1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0"/>
    </c:view3D>
    <c:floor>
      <c:thickness val="0"/>
    </c:floor>
    <c:sideWall>
      <c:thickness val="0"/>
    </c:sideWall>
    <c:backWall>
      <c:thickness val="0"/>
    </c:backWall>
    <c:plotArea>
      <c:layout/>
      <c:area3DChart>
        <c:grouping val="standard"/>
        <c:varyColors val="0"/>
        <c:ser>
          <c:idx val="0"/>
          <c:order val="0"/>
          <c:tx>
            <c:strRef>
              <c:f>Blatt1!$B$1</c:f>
              <c:strCache>
                <c:ptCount val="1"/>
                <c:pt idx="0">
                  <c:v>Datenreihe 1</c:v>
                </c:pt>
              </c:strCache>
            </c:strRef>
          </c:tx>
          <c:cat>
            <c:numRef>
              <c:f>Blatt1!$A$2:$A$6</c:f>
              <c:numCache>
                <c:formatCode>m/d/yy</c:formatCode>
                <c:ptCount val="5"/>
                <c:pt idx="0">
                  <c:v>37377</c:v>
                </c:pt>
                <c:pt idx="1">
                  <c:v>37408</c:v>
                </c:pt>
                <c:pt idx="2">
                  <c:v>37438</c:v>
                </c:pt>
                <c:pt idx="3">
                  <c:v>37469</c:v>
                </c:pt>
                <c:pt idx="4">
                  <c:v>37500</c:v>
                </c:pt>
              </c:numCache>
            </c:numRef>
          </c:cat>
          <c:val>
            <c:numRef>
              <c:f>Blatt1!$B$2:$B$6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DD81-400D-81C6-9D5EB51C3BF9}"/>
            </c:ext>
          </c:extLst>
        </c:ser>
        <c:ser>
          <c:idx val="1"/>
          <c:order val="1"/>
          <c:tx>
            <c:strRef>
              <c:f>Blatt1!$C$1</c:f>
              <c:strCache>
                <c:ptCount val="1"/>
                <c:pt idx="0">
                  <c:v>Datenreihe 2</c:v>
                </c:pt>
              </c:strCache>
            </c:strRef>
          </c:tx>
          <c:cat>
            <c:numRef>
              <c:f>Blatt1!$A$2:$A$6</c:f>
              <c:numCache>
                <c:formatCode>m/d/yy</c:formatCode>
                <c:ptCount val="5"/>
                <c:pt idx="0">
                  <c:v>37377</c:v>
                </c:pt>
                <c:pt idx="1">
                  <c:v>37408</c:v>
                </c:pt>
                <c:pt idx="2">
                  <c:v>37438</c:v>
                </c:pt>
                <c:pt idx="3">
                  <c:v>37469</c:v>
                </c:pt>
                <c:pt idx="4">
                  <c:v>37500</c:v>
                </c:pt>
              </c:numCache>
            </c:numRef>
          </c:cat>
          <c:val>
            <c:numRef>
              <c:f>Blatt1!$C$2:$C$6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DD81-400D-81C6-9D5EB51C3BF9}"/>
            </c:ext>
          </c:extLst>
        </c:ser>
        <c:dLbls>
          <c:showLegendKey val="0"/>
          <c:showVal val="0"/>
          <c:showCatName val="0"/>
          <c:showSerName val="0"/>
          <c:showPercent val="0"/>
          <c:showBubbleSize val="0"/>
        </c:dLbls>
        <c:axId val="65392640"/>
        <c:axId val="65394560"/>
        <c:axId val="51200896"/>
      </c:area3DChart>
      <c:dateAx>
        <c:axId val="65392640"/>
        <c:scaling>
          <c:orientation val="minMax"/>
        </c:scaling>
        <c:delete val="0"/>
        <c:axPos val="b"/>
        <c:numFmt formatCode="m/d/yy" sourceLinked="1"/>
        <c:majorTickMark val="out"/>
        <c:minorTickMark val="none"/>
        <c:tickLblPos val="nextTo"/>
        <c:crossAx val="65394560"/>
        <c:crosses val="autoZero"/>
        <c:auto val="1"/>
        <c:lblOffset val="100"/>
        <c:baseTimeUnit val="months"/>
      </c:dateAx>
      <c:valAx>
        <c:axId val="65394560"/>
        <c:scaling>
          <c:orientation val="minMax"/>
        </c:scaling>
        <c:delete val="0"/>
        <c:axPos val="l"/>
        <c:majorGridlines/>
        <c:numFmt formatCode="General" sourceLinked="1"/>
        <c:majorTickMark val="out"/>
        <c:minorTickMark val="none"/>
        <c:tickLblPos val="nextTo"/>
        <c:crossAx val="65392640"/>
        <c:crosses val="autoZero"/>
        <c:crossBetween val="midCat"/>
      </c:valAx>
      <c:serAx>
        <c:axId val="51200896"/>
        <c:scaling>
          <c:orientation val="minMax"/>
        </c:scaling>
        <c:delete val="0"/>
        <c:axPos val="b"/>
        <c:majorTickMark val="out"/>
        <c:minorTickMark val="none"/>
        <c:tickLblPos val="nextTo"/>
        <c:crossAx val="65394560"/>
        <c:crosses val="autoZero"/>
      </c:serAx>
    </c:plotArea>
    <c:legend>
      <c:legendPos val="r"/>
      <c:overlay val="0"/>
    </c:legend>
    <c:plotVisOnly val="1"/>
    <c:dispBlanksAs val="zero"/>
    <c:showDLblsOverMax val="0"/>
  </c:chart>
  <c:txPr>
    <a:bodyPr/>
    <a:lstStyle/>
    <a:p>
      <a:pPr>
        <a:defRPr sz="1800"/>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2C25699A-4D51-0144-84E2-A30BD37A4531}" type="datetimeFigureOut">
              <a:rPr lang="de-DE" smtClean="0"/>
              <a:pPr/>
              <a:t>05.06.2018</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4167BF35-94D1-004E-8163-B1FE6B96399D}" type="slidenum">
              <a:rPr lang="de-DE" smtClean="0"/>
              <a:pPr/>
              <a:t>‹Nr.›</a:t>
            </a:fld>
            <a:endParaRPr lang="de-DE" dirty="0"/>
          </a:p>
        </p:txBody>
      </p:sp>
    </p:spTree>
    <p:extLst>
      <p:ext uri="{BB962C8B-B14F-4D97-AF65-F5344CB8AC3E}">
        <p14:creationId xmlns:p14="http://schemas.microsoft.com/office/powerpoint/2010/main" val="40084280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ersten Seite können Titel, Untertitel, eine Erläuterung und der Name der/des Vortragenden eingesetzt werden.</a:t>
            </a:r>
            <a:r>
              <a:rPr lang="de-DE" baseline="0" dirty="0" smtClean="0">
                <a:cs typeface="Arial"/>
              </a:rPr>
              <a:t> Dazu einfach ins jeweilige Feld klicken und den Platzhalter überschreiben.</a:t>
            </a:r>
          </a:p>
          <a:p>
            <a:r>
              <a:rPr lang="de-DE" baseline="0" dirty="0" smtClean="0">
                <a:cs typeface="Arial"/>
              </a:rPr>
              <a:t>Schrifttype ist generell Arial, Schriftgrößen sind frei wählbar, Hauptfarbe ist Grünbeige RGB 165-166-142 (=Rektorat / Verwaltung), andere Schriftebenen sind in Graustufen angelegt, können aber über das Menü in allen Farben ausgegeben werden, auch Fettschrift, Kursive etc. sind möglich.</a:t>
            </a:r>
          </a:p>
          <a:p>
            <a:endParaRPr lang="de-DE" baseline="0" dirty="0" smtClean="0">
              <a:cs typeface="Arial"/>
            </a:endParaRPr>
          </a:p>
          <a:p>
            <a:r>
              <a:rPr lang="de-DE" b="1" baseline="0" dirty="0" smtClean="0">
                <a:cs typeface="Arial"/>
              </a:rPr>
              <a:t>Bitte beachten: </a:t>
            </a:r>
            <a:r>
              <a:rPr lang="de-DE" baseline="0" dirty="0" smtClean="0">
                <a:cs typeface="Arial"/>
              </a:rPr>
              <a:t>Die Unterzeile ist auf der ‚Masterfolie Start‘ angelegt. Um diese zu ändern, bitte im Menü auf Ansicht&gt;Master&gt;Folienmaster klicken und dann links das Datum und in der Mitte weitere Angaben einfügen, z.B. über den Vortragenden bzw. die Vortragende. Die Angabe der Fakultät ist fix, die Zählung rechts automatisch für die gesamte Präsentation. Es ist sinnvoll, diese Eintragungen gleich auf allen Masterfolien vorzunehmen, damit alle Unterzeilen später einheitlich erscheinen.</a:t>
            </a:r>
          </a:p>
          <a:p>
            <a:endParaRPr lang="de-DE" b="1" baseline="0" dirty="0" smtClean="0">
              <a:cs typeface="Arial"/>
            </a:endParaRPr>
          </a:p>
          <a:p>
            <a:r>
              <a:rPr lang="de-DE" b="1" baseline="0" dirty="0" smtClean="0">
                <a:cs typeface="Arial"/>
              </a:rPr>
              <a:t>Achtung: </a:t>
            </a:r>
            <a:r>
              <a:rPr lang="de-DE" baseline="0" dirty="0" smtClean="0">
                <a:cs typeface="Arial"/>
              </a:rPr>
              <a:t>Änderungen an Masterfolien wirken sich auf alle Folien aus, die darauf </a:t>
            </a:r>
            <a:r>
              <a:rPr lang="de-DE" baseline="0" smtClean="0">
                <a:cs typeface="Arial"/>
              </a:rPr>
              <a:t>basieren!</a:t>
            </a:r>
            <a:endParaRPr lang="de-DE" baseline="0" dirty="0" smtClean="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1</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Seite können eine Überschrift / Kopfzeile,</a:t>
            </a:r>
            <a:r>
              <a:rPr lang="de-DE" baseline="0" dirty="0" smtClean="0">
                <a:cs typeface="Arial"/>
              </a:rPr>
              <a:t> </a:t>
            </a:r>
            <a:r>
              <a:rPr lang="de-DE" dirty="0" smtClean="0">
                <a:cs typeface="Arial"/>
              </a:rPr>
              <a:t>Text und</a:t>
            </a:r>
            <a:r>
              <a:rPr lang="de-DE" baseline="0" dirty="0" smtClean="0">
                <a:cs typeface="Arial"/>
              </a:rPr>
              <a:t> Stichworte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a:t>
            </a:r>
          </a:p>
          <a:p>
            <a:r>
              <a:rPr lang="de-DE" baseline="0" dirty="0" smtClean="0">
                <a:cs typeface="Arial"/>
              </a:rPr>
              <a:t>Schrifttype ist Arial, Hauptfarbe ist Grünbeige RGB 165-166-142 (=Rektorat / Verwaltung), andere Schriftebenen sind in Graustufen angelegt, können aber über das Menü in allen Farben ausgegeben werden, auch Fettschrift, Kursive etc. sind möglich.</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Start‘.</a:t>
            </a:r>
          </a:p>
          <a:p>
            <a:endParaRPr lang="de-DE" dirty="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2</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t>Textseite ohne das Schmuckelement rechts, </a:t>
            </a:r>
            <a:r>
              <a:rPr lang="de-DE" dirty="0" smtClean="0">
                <a:cs typeface="Arial"/>
              </a:rPr>
              <a:t>hier können eine Überschrift / Kopfzeile,</a:t>
            </a:r>
            <a:r>
              <a:rPr lang="de-DE" baseline="0" dirty="0" smtClean="0">
                <a:cs typeface="Arial"/>
              </a:rPr>
              <a:t> </a:t>
            </a:r>
            <a:r>
              <a:rPr lang="de-DE" dirty="0" smtClean="0">
                <a:cs typeface="Arial"/>
              </a:rPr>
              <a:t>Text und</a:t>
            </a:r>
            <a:r>
              <a:rPr lang="de-DE" baseline="0" dirty="0" smtClean="0">
                <a:cs typeface="Arial"/>
              </a:rPr>
              <a:t> Stichworte in 4 Aufzählungsebenen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 die Aufzählungen werden automatisch fortgeführt.</a:t>
            </a:r>
          </a:p>
          <a:p>
            <a:r>
              <a:rPr lang="de-DE" baseline="0" dirty="0" smtClean="0">
                <a:cs typeface="Arial"/>
              </a:rPr>
              <a:t>Schrifttype ist Arial, Hauptfarbe ist Grünbeige RGB 165-166-142 (=Rektorat / Verwaltung), die Textebenen sind in Graustufen angelegt, können aber über das Menü in allen Farben ausgegeben werden.</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blank‘.</a:t>
            </a:r>
          </a:p>
        </p:txBody>
      </p:sp>
      <p:sp>
        <p:nvSpPr>
          <p:cNvPr id="4" name="Foliennummernplatzhalter 3"/>
          <p:cNvSpPr>
            <a:spLocks noGrp="1"/>
          </p:cNvSpPr>
          <p:nvPr>
            <p:ph type="sldNum" sz="quarter" idx="10"/>
          </p:nvPr>
        </p:nvSpPr>
        <p:spPr/>
        <p:txBody>
          <a:bodyPr/>
          <a:lstStyle/>
          <a:p>
            <a:fld id="{4167BF35-94D1-004E-8163-B1FE6B96399D}" type="slidenum">
              <a:rPr lang="de-DE" smtClean="0"/>
              <a:pPr/>
              <a:t>3</a:t>
            </a:fld>
            <a:endParaRPr lang="de-DE" dirty="0"/>
          </a:p>
        </p:txBody>
      </p:sp>
    </p:spTree>
    <p:extLst>
      <p:ext uri="{BB962C8B-B14F-4D97-AF65-F5344CB8AC3E}">
        <p14:creationId xmlns:p14="http://schemas.microsoft.com/office/powerpoint/2010/main" val="178582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Bildseite, ohne Schmuckelement. Bilder werden im Menü über Einfügen&gt;Bild&gt;Bild aus Datei eingefügt: dann öffnet sich der Browser zum</a:t>
            </a:r>
            <a:r>
              <a:rPr lang="de-DE" baseline="0" dirty="0" smtClean="0"/>
              <a:t> Durchsuchen der Ordner, durch Doppelklicken wird das Bild ausgewählt.</a:t>
            </a:r>
          </a:p>
          <a:p>
            <a:r>
              <a:rPr lang="de-DE" baseline="0" dirty="0" smtClean="0"/>
              <a:t>Vorhandene Bilder können mit der rechten Maustaste angeklickt und über die Funktion ‚Bild ändern‘ getauscht werden. </a:t>
            </a:r>
          </a:p>
          <a:p>
            <a:r>
              <a:rPr lang="de-DE" baseline="0" dirty="0" smtClean="0"/>
              <a:t>Die Bilder können auch über die gesamte Seite gezogen werden und verdecken dann Signet und/oder Unterzeile (Vollbild).</a:t>
            </a:r>
          </a:p>
          <a:p>
            <a:r>
              <a:rPr lang="de-DE" baseline="0" dirty="0" smtClean="0"/>
              <a:t>Die Bildunterzeile wird wie gewohnt angeklickt und der Platzhalter überschrieben.</a:t>
            </a:r>
          </a:p>
          <a:p>
            <a:pPr marL="0" marR="0" indent="0" algn="l" defTabSz="457200" rtl="0" eaLnBrk="1" fontAlgn="auto" latinLnBrk="0" hangingPunct="1">
              <a:lnSpc>
                <a:spcPct val="100000"/>
              </a:lnSpc>
              <a:spcBef>
                <a:spcPts val="0"/>
              </a:spcBef>
              <a:spcAft>
                <a:spcPts val="0"/>
              </a:spcAft>
              <a:buClrTx/>
              <a:buSzTx/>
              <a:buFontTx/>
              <a:buNone/>
              <a:tabLst/>
              <a:defRPr/>
            </a:pPr>
            <a:r>
              <a:rPr lang="de-DE" b="1" baseline="0" dirty="0" smtClean="0">
                <a:cs typeface="Arial"/>
              </a:rPr>
              <a:t>Achtung: </a:t>
            </a:r>
            <a:r>
              <a:rPr lang="de-DE" dirty="0" smtClean="0"/>
              <a:t>Hier liegt die zweite ‚Masterfolie blank‘ zugrunde</a:t>
            </a:r>
            <a:r>
              <a:rPr lang="de-DE" b="0" baseline="0" dirty="0" smtClean="0">
                <a:cs typeface="Arial"/>
              </a:rPr>
              <a:t>: Eingaben auf der ‚Masterfolie Start‘ (Datum etc.) werden nicht automatisch übernommen, sondern müssen dort ebenfalls vorgenommen werden.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Übrigens: In </a:t>
            </a:r>
            <a:r>
              <a:rPr lang="de-DE" baseline="0" dirty="0" err="1" smtClean="0"/>
              <a:t>Powerpoint</a:t>
            </a:r>
            <a:r>
              <a:rPr lang="de-DE" baseline="0" dirty="0" smtClean="0"/>
              <a:t> lassen sich auch Videos oder Audios einbinden, über den Menüreiter ‚</a:t>
            </a:r>
            <a:r>
              <a:rPr lang="de-DE" baseline="0" smtClean="0"/>
              <a:t>Medien‘.</a:t>
            </a:r>
            <a:endParaRPr lang="de-DE"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4</a:t>
            </a:fld>
            <a:endParaRPr lang="de-DE"/>
          </a:p>
        </p:txBody>
      </p:sp>
    </p:spTree>
    <p:extLst>
      <p:ext uri="{BB962C8B-B14F-4D97-AF65-F5344CB8AC3E}">
        <p14:creationId xmlns:p14="http://schemas.microsoft.com/office/powerpoint/2010/main" val="3411001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Diagramme werden im </a:t>
            </a:r>
            <a:r>
              <a:rPr lang="de-DE" dirty="0" err="1" smtClean="0"/>
              <a:t>Menüband</a:t>
            </a:r>
            <a:r>
              <a:rPr lang="de-DE" dirty="0" smtClean="0"/>
              <a:t> über ‚Diagramme‘ als Excel-Funktion</a:t>
            </a:r>
            <a:r>
              <a:rPr lang="de-DE" baseline="0" dirty="0" smtClean="0"/>
              <a:t> erstellt</a:t>
            </a:r>
            <a:r>
              <a:rPr lang="de-DE" dirty="0" smtClean="0"/>
              <a:t> und dann automatisch eingefügt</a:t>
            </a:r>
            <a:r>
              <a:rPr lang="de-DE" baseline="0" dirty="0" smtClean="0"/>
              <a:t>.</a:t>
            </a:r>
          </a:p>
          <a:p>
            <a:r>
              <a:rPr lang="de-DE" baseline="0" dirty="0" smtClean="0"/>
              <a:t>Die Unterzeile wird wie gewohnt angeklickt und der Platzhalter überschrieben.</a:t>
            </a:r>
          </a:p>
          <a:p>
            <a:r>
              <a:rPr lang="de-DE" baseline="0" dirty="0" smtClean="0"/>
              <a:t>Übrigens: Im </a:t>
            </a:r>
            <a:r>
              <a:rPr lang="de-DE" baseline="0" dirty="0" err="1" smtClean="0"/>
              <a:t>Menüband</a:t>
            </a:r>
            <a:r>
              <a:rPr lang="de-DE" baseline="0" dirty="0" smtClean="0"/>
              <a:t> lassen sich die Effekte der Bildfolgen der Präsentation gestalten – probieren Sie es aus unter ‚Übergänge‘!</a:t>
            </a:r>
            <a:endParaRPr lang="de-DE" dirty="0" smtClean="0"/>
          </a:p>
          <a:p>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5</a:t>
            </a:fld>
            <a:endParaRPr lang="de-DE"/>
          </a:p>
        </p:txBody>
      </p:sp>
    </p:spTree>
    <p:extLst>
      <p:ext uri="{BB962C8B-B14F-4D97-AF65-F5344CB8AC3E}">
        <p14:creationId xmlns:p14="http://schemas.microsoft.com/office/powerpoint/2010/main" val="392027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00775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43691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pierung 7"/>
          <p:cNvGrpSpPr/>
          <p:nvPr userDrawn="1"/>
        </p:nvGrpSpPr>
        <p:grpSpPr>
          <a:xfrm>
            <a:off x="0" y="-381000"/>
            <a:ext cx="9144000" cy="7526873"/>
            <a:chOff x="0" y="-381000"/>
            <a:chExt cx="9144000" cy="7526873"/>
          </a:xfrm>
        </p:grpSpPr>
        <p:sp>
          <p:nvSpPr>
            <p:cNvPr id="3" name="Rechteck 2"/>
            <p:cNvSpPr/>
            <p:nvPr userDrawn="1"/>
          </p:nvSpPr>
          <p:spPr>
            <a:xfrm>
              <a:off x="0" y="0"/>
              <a:ext cx="9144000" cy="6874513"/>
            </a:xfrm>
            <a:prstGeom prst="rect">
              <a:avLst/>
            </a:prstGeom>
            <a:solidFill>
              <a:srgbClr val="A5A68E">
                <a:alpha val="4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2" name="Oval 1"/>
            <p:cNvSpPr/>
            <p:nvPr userDrawn="1"/>
          </p:nvSpPr>
          <p:spPr>
            <a:xfrm>
              <a:off x="454949" y="-381000"/>
              <a:ext cx="7497179" cy="7526873"/>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6" name="Rechteck 5"/>
            <p:cNvSpPr/>
            <p:nvPr userDrawn="1"/>
          </p:nvSpPr>
          <p:spPr>
            <a:xfrm>
              <a:off x="4648200" y="0"/>
              <a:ext cx="4495800" cy="68745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grpSp>
      <p:sp>
        <p:nvSpPr>
          <p:cNvPr id="11" name="Textfeld 10"/>
          <p:cNvSpPr txBox="1"/>
          <p:nvPr userDrawn="1"/>
        </p:nvSpPr>
        <p:spPr>
          <a:xfrm>
            <a:off x="2760524" y="6486103"/>
            <a:ext cx="1989667" cy="276999"/>
          </a:xfrm>
          <a:prstGeom prst="rect">
            <a:avLst/>
          </a:prstGeom>
          <a:noFill/>
        </p:spPr>
        <p:txBody>
          <a:bodyPr wrap="square" rtlCol="0">
            <a:spAutoFit/>
          </a:bodyPr>
          <a:lstStyle/>
          <a:p>
            <a:r>
              <a:rPr lang="de-DE" sz="1200" b="0" i="0" dirty="0" smtClean="0">
                <a:solidFill>
                  <a:srgbClr val="A5A68E"/>
                </a:solidFill>
                <a:latin typeface="Arial"/>
                <a:cs typeface="Arial"/>
              </a:rPr>
              <a:t>Rektorat / Verwaltung</a:t>
            </a:r>
            <a:endParaRPr lang="de-DE" sz="1200" b="0" i="0" dirty="0">
              <a:solidFill>
                <a:srgbClr val="A5A68E"/>
              </a:solidFill>
              <a:latin typeface="Arial"/>
              <a:cs typeface="Arial"/>
            </a:endParaRPr>
          </a:p>
        </p:txBody>
      </p:sp>
      <p:sp>
        <p:nvSpPr>
          <p:cNvPr id="12" name="Fußzeilenplatzhalter 4"/>
          <p:cNvSpPr txBox="1">
            <a:spLocks/>
          </p:cNvSpPr>
          <p:nvPr userDrawn="1"/>
        </p:nvSpPr>
        <p:spPr>
          <a:xfrm>
            <a:off x="4746772" y="6487383"/>
            <a:ext cx="3559028"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A5A68E"/>
                </a:solidFill>
                <a:latin typeface="Arial"/>
              </a:rPr>
              <a:t>Institut, Leitung, Vortrag von, Ort</a:t>
            </a:r>
            <a:endParaRPr lang="de-DE" sz="1200" dirty="0">
              <a:solidFill>
                <a:srgbClr val="A5A68E"/>
              </a:solidFill>
              <a:latin typeface="Arial"/>
            </a:endParaRPr>
          </a:p>
        </p:txBody>
      </p:sp>
      <p:sp>
        <p:nvSpPr>
          <p:cNvPr id="13"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A5A68E"/>
                </a:solidFill>
                <a:latin typeface="Arial"/>
              </a:rPr>
              <a:pPr/>
              <a:t>‹Nr.›</a:t>
            </a:fld>
            <a:endParaRPr lang="de-DE" sz="1200" dirty="0">
              <a:solidFill>
                <a:srgbClr val="A5A68E"/>
              </a:solidFill>
              <a:latin typeface="Arial"/>
            </a:endParaRPr>
          </a:p>
        </p:txBody>
      </p:sp>
      <p:sp>
        <p:nvSpPr>
          <p:cNvPr id="14" name="Rechteck 13"/>
          <p:cNvSpPr/>
          <p:nvPr userDrawn="1"/>
        </p:nvSpPr>
        <p:spPr>
          <a:xfrm>
            <a:off x="677069" y="6488504"/>
            <a:ext cx="637915" cy="276999"/>
          </a:xfrm>
          <a:prstGeom prst="rect">
            <a:avLst/>
          </a:prstGeom>
        </p:spPr>
        <p:txBody>
          <a:bodyPr wrap="none">
            <a:spAutoFit/>
          </a:bodyPr>
          <a:lstStyle/>
          <a:p>
            <a:r>
              <a:rPr lang="de-DE" sz="1200" dirty="0" smtClean="0">
                <a:solidFill>
                  <a:schemeClr val="tx1"/>
                </a:solidFill>
                <a:latin typeface="Arial"/>
                <a:cs typeface="Arial"/>
              </a:rPr>
              <a:t>Datum</a:t>
            </a:r>
            <a:endParaRPr lang="de-DE" sz="1200" dirty="0">
              <a:solidFill>
                <a:schemeClr val="tx1"/>
              </a:solidFill>
              <a:latin typeface="Arial"/>
              <a:cs typeface="Arial"/>
            </a:endParaRPr>
          </a:p>
        </p:txBody>
      </p:sp>
      <p:cxnSp>
        <p:nvCxnSpPr>
          <p:cNvPr id="18" name="Gerade Verbindung 17"/>
          <p:cNvCxnSpPr/>
          <p:nvPr userDrawn="1"/>
        </p:nvCxnSpPr>
        <p:spPr>
          <a:xfrm flipV="1">
            <a:off x="0" y="6425596"/>
            <a:ext cx="9144000" cy="9478"/>
          </a:xfrm>
          <a:prstGeom prst="line">
            <a:avLst/>
          </a:prstGeom>
          <a:ln>
            <a:solidFill>
              <a:srgbClr val="A5A68E"/>
            </a:solidFill>
          </a:ln>
          <a:effectLst/>
        </p:spPr>
        <p:style>
          <a:lnRef idx="2">
            <a:schemeClr val="accent1"/>
          </a:lnRef>
          <a:fillRef idx="0">
            <a:schemeClr val="accent1"/>
          </a:fillRef>
          <a:effectRef idx="1">
            <a:schemeClr val="accent1"/>
          </a:effectRef>
          <a:fontRef idx="minor">
            <a:schemeClr val="tx1"/>
          </a:fontRef>
        </p:style>
      </p:cxnSp>
      <p:pic>
        <p:nvPicPr>
          <p:cNvPr id="16"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Tree>
    <p:extLst>
      <p:ext uri="{BB962C8B-B14F-4D97-AF65-F5344CB8AC3E}">
        <p14:creationId xmlns:p14="http://schemas.microsoft.com/office/powerpoint/2010/main" val="1372634517"/>
      </p:ext>
    </p:extLst>
  </p:cSld>
  <p:clrMap bg1="lt1" tx1="dk1" bg2="lt2" tx2="dk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17020"/>
            <a:ext cx="2082578" cy="712829"/>
          </a:xfrm>
          <a:prstGeom prst="rect">
            <a:avLst/>
          </a:prstGeom>
        </p:spPr>
      </p:pic>
      <p:sp>
        <p:nvSpPr>
          <p:cNvPr id="15" name="Textfeld 14"/>
          <p:cNvSpPr txBox="1"/>
          <p:nvPr userDrawn="1"/>
        </p:nvSpPr>
        <p:spPr>
          <a:xfrm>
            <a:off x="2760524" y="6486103"/>
            <a:ext cx="1989667" cy="276999"/>
          </a:xfrm>
          <a:prstGeom prst="rect">
            <a:avLst/>
          </a:prstGeom>
          <a:noFill/>
        </p:spPr>
        <p:txBody>
          <a:bodyPr wrap="square" rtlCol="0">
            <a:spAutoFit/>
          </a:bodyPr>
          <a:lstStyle/>
          <a:p>
            <a:r>
              <a:rPr lang="de-DE" sz="1200" b="0" i="0" dirty="0" smtClean="0">
                <a:solidFill>
                  <a:srgbClr val="A5A68E"/>
                </a:solidFill>
                <a:latin typeface="Arial"/>
                <a:cs typeface="Arial"/>
              </a:rPr>
              <a:t>Rektorat / Verwaltung</a:t>
            </a:r>
            <a:endParaRPr lang="de-DE" sz="1200" b="0" i="0" dirty="0">
              <a:solidFill>
                <a:srgbClr val="A5A68E"/>
              </a:solidFill>
              <a:latin typeface="Arial"/>
              <a:cs typeface="Arial"/>
            </a:endParaRPr>
          </a:p>
        </p:txBody>
      </p:sp>
      <p:sp>
        <p:nvSpPr>
          <p:cNvPr id="17" name="Fußzeilenplatzhalter 4"/>
          <p:cNvSpPr txBox="1">
            <a:spLocks/>
          </p:cNvSpPr>
          <p:nvPr userDrawn="1"/>
        </p:nvSpPr>
        <p:spPr>
          <a:xfrm>
            <a:off x="4746772" y="6487383"/>
            <a:ext cx="3559028"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A5A68E"/>
                </a:solidFill>
                <a:latin typeface="Arial"/>
              </a:rPr>
              <a:t>Institut, Leitung, Vortrag von, Ort</a:t>
            </a:r>
            <a:endParaRPr lang="de-DE" sz="1200" dirty="0">
              <a:solidFill>
                <a:srgbClr val="A5A68E"/>
              </a:solidFill>
              <a:latin typeface="Arial"/>
            </a:endParaRPr>
          </a:p>
        </p:txBody>
      </p:sp>
      <p:sp>
        <p:nvSpPr>
          <p:cNvPr id="18"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A5A68E"/>
                </a:solidFill>
                <a:latin typeface="Arial"/>
              </a:rPr>
              <a:pPr/>
              <a:t>‹Nr.›</a:t>
            </a:fld>
            <a:endParaRPr lang="de-DE" sz="1200" dirty="0">
              <a:solidFill>
                <a:srgbClr val="A5A68E"/>
              </a:solidFill>
              <a:latin typeface="Arial"/>
            </a:endParaRPr>
          </a:p>
        </p:txBody>
      </p:sp>
      <p:sp>
        <p:nvSpPr>
          <p:cNvPr id="19" name="Rechteck 18"/>
          <p:cNvSpPr/>
          <p:nvPr userDrawn="1"/>
        </p:nvSpPr>
        <p:spPr>
          <a:xfrm>
            <a:off x="677069" y="6488504"/>
            <a:ext cx="637915" cy="276999"/>
          </a:xfrm>
          <a:prstGeom prst="rect">
            <a:avLst/>
          </a:prstGeom>
        </p:spPr>
        <p:txBody>
          <a:bodyPr wrap="none">
            <a:spAutoFit/>
          </a:bodyPr>
          <a:lstStyle/>
          <a:p>
            <a:r>
              <a:rPr lang="de-DE" sz="1200" dirty="0" smtClean="0">
                <a:solidFill>
                  <a:srgbClr val="A5A68E"/>
                </a:solidFill>
                <a:latin typeface="Arial"/>
                <a:cs typeface="Arial"/>
              </a:rPr>
              <a:t>Datum</a:t>
            </a:r>
            <a:endParaRPr lang="de-DE" sz="1200" dirty="0">
              <a:solidFill>
                <a:srgbClr val="A5A68E"/>
              </a:solidFill>
              <a:latin typeface="Arial"/>
              <a:cs typeface="Arial"/>
            </a:endParaRPr>
          </a:p>
        </p:txBody>
      </p:sp>
      <p:cxnSp>
        <p:nvCxnSpPr>
          <p:cNvPr id="20" name="Gerade Verbindung 19"/>
          <p:cNvCxnSpPr/>
          <p:nvPr userDrawn="1"/>
        </p:nvCxnSpPr>
        <p:spPr>
          <a:xfrm flipV="1">
            <a:off x="0" y="6425596"/>
            <a:ext cx="9144000" cy="9478"/>
          </a:xfrm>
          <a:prstGeom prst="line">
            <a:avLst/>
          </a:prstGeom>
          <a:ln>
            <a:solidFill>
              <a:srgbClr val="A5A68E"/>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0332312"/>
      </p:ext>
    </p:extLst>
  </p:cSld>
  <p:clrMap bg1="lt1" tx1="dk1" bg2="lt2" tx2="dk2" accent1="accent1" accent2="accent2" accent3="accent3" accent4="accent4" accent5="accent5" accent6="accent6" hlink="hlink" folHlink="folHlink"/>
  <p:sldLayoutIdLst>
    <p:sldLayoutId id="2147483651"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824982" y="2257425"/>
            <a:ext cx="7620226" cy="1470025"/>
          </a:xfrm>
          <a:prstGeom prst="rect">
            <a:avLst/>
          </a:prstGeom>
        </p:spPr>
        <p:txBody>
          <a:bodyPr/>
          <a:lstStyle/>
          <a:p>
            <a:r>
              <a:rPr lang="de-DE" b="1" dirty="0" smtClean="0">
                <a:solidFill>
                  <a:srgbClr val="A5A68E"/>
                </a:solidFill>
                <a:latin typeface="Arial"/>
              </a:rPr>
              <a:t>Titel der Präsentation</a:t>
            </a:r>
            <a:endParaRPr lang="de-DE" b="1" dirty="0">
              <a:solidFill>
                <a:srgbClr val="A5A68E"/>
              </a:solidFill>
              <a:latin typeface="Arial"/>
            </a:endParaRPr>
          </a:p>
        </p:txBody>
      </p:sp>
      <p:sp>
        <p:nvSpPr>
          <p:cNvPr id="3" name="Untertitel 2"/>
          <p:cNvSpPr>
            <a:spLocks noGrp="1"/>
          </p:cNvSpPr>
          <p:nvPr>
            <p:ph type="subTitle" idx="4294967295"/>
          </p:nvPr>
        </p:nvSpPr>
        <p:spPr>
          <a:xfrm>
            <a:off x="824982" y="3361957"/>
            <a:ext cx="7620226" cy="2403843"/>
          </a:xfrm>
          <a:prstGeom prst="rect">
            <a:avLst/>
          </a:prstGeom>
        </p:spPr>
        <p:txBody>
          <a:bodyPr/>
          <a:lstStyle/>
          <a:p>
            <a:pPr marL="0" indent="0" algn="ctr">
              <a:buNone/>
            </a:pPr>
            <a:r>
              <a:rPr lang="de-DE" dirty="0" smtClean="0">
                <a:latin typeface="Arial"/>
                <a:cs typeface="Arial"/>
              </a:rPr>
              <a:t>Untertitel der Präsentation</a:t>
            </a:r>
          </a:p>
          <a:p>
            <a:pPr marL="0" indent="0" algn="ctr">
              <a:buNone/>
            </a:pPr>
            <a:r>
              <a:rPr lang="de-DE" dirty="0" smtClean="0">
                <a:latin typeface="Arial"/>
                <a:cs typeface="Arial"/>
              </a:rPr>
              <a:t>und / </a:t>
            </a:r>
            <a:r>
              <a:rPr lang="de-DE" smtClean="0">
                <a:latin typeface="Arial"/>
                <a:cs typeface="Arial"/>
              </a:rPr>
              <a:t>oder Vortragende(r</a:t>
            </a:r>
            <a:r>
              <a:rPr lang="de-DE" dirty="0" smtClean="0">
                <a:latin typeface="Arial"/>
                <a:cs typeface="Arial"/>
              </a:rPr>
              <a:t>)</a:t>
            </a:r>
            <a:endParaRPr lang="de-DE" dirty="0">
              <a:latin typeface="Arial"/>
              <a:cs typeface="Arial"/>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3209" y="381887"/>
            <a:ext cx="2079850" cy="611167"/>
          </a:xfrm>
          <a:prstGeom prst="rect">
            <a:avLst/>
          </a:prstGeom>
        </p:spPr>
      </p:pic>
    </p:spTree>
    <p:extLst>
      <p:ext uri="{BB962C8B-B14F-4D97-AF65-F5344CB8AC3E}">
        <p14:creationId xmlns:p14="http://schemas.microsoft.com/office/powerpoint/2010/main" val="7029362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nhaltsplatzhalter 2"/>
          <p:cNvSpPr txBox="1">
            <a:spLocks/>
          </p:cNvSpPr>
          <p:nvPr/>
        </p:nvSpPr>
        <p:spPr>
          <a:xfrm>
            <a:off x="1143000" y="2730500"/>
            <a:ext cx="7407499" cy="343713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22300">
              <a:spcBef>
                <a:spcPts val="3120"/>
              </a:spcBef>
            </a:pPr>
            <a:r>
              <a:rPr lang="de-DE" sz="2400" dirty="0" smtClean="0">
                <a:latin typeface="Arial"/>
              </a:rPr>
              <a:t>Stichworte 1</a:t>
            </a:r>
          </a:p>
          <a:p>
            <a:pPr marL="444500" defTabSz="355600"/>
            <a:r>
              <a:rPr lang="de-DE" sz="2400" dirty="0" smtClean="0">
                <a:latin typeface="Arial"/>
              </a:rPr>
              <a:t>Stichworte 2</a:t>
            </a:r>
          </a:p>
          <a:p>
            <a:pPr marL="444500" indent="-355600"/>
            <a:r>
              <a:rPr lang="de-DE" sz="2400" dirty="0" smtClean="0">
                <a:latin typeface="Arial"/>
              </a:rPr>
              <a:t>Stichworte 3</a:t>
            </a:r>
          </a:p>
          <a:p>
            <a:pPr marL="444500" indent="-355600" defTabSz="444500"/>
            <a:r>
              <a:rPr lang="de-DE" sz="2400" dirty="0" smtClean="0">
                <a:latin typeface="Arial"/>
              </a:rPr>
              <a:t>Stichworte 4</a:t>
            </a:r>
          </a:p>
          <a:p>
            <a:pPr marL="622300" defTabSz="622300"/>
            <a:r>
              <a:rPr lang="de-DE" sz="2400" dirty="0" smtClean="0">
                <a:latin typeface="Arial"/>
              </a:rPr>
              <a:t>Stichworte 5</a:t>
            </a:r>
            <a:endParaRPr lang="de-DE" sz="3000" dirty="0">
              <a:latin typeface="Arial"/>
            </a:endParaRPr>
          </a:p>
          <a:p>
            <a:pPr marL="444500"/>
            <a:endParaRPr lang="de-DE" sz="3000" dirty="0">
              <a:latin typeface="Arial"/>
            </a:endParaRPr>
          </a:p>
        </p:txBody>
      </p:sp>
      <p:sp>
        <p:nvSpPr>
          <p:cNvPr id="11" name="Untertitel 2"/>
          <p:cNvSpPr txBox="1">
            <a:spLocks/>
          </p:cNvSpPr>
          <p:nvPr/>
        </p:nvSpPr>
        <p:spPr>
          <a:xfrm>
            <a:off x="1778000" y="507999"/>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A5A68E"/>
                </a:solidFill>
                <a:latin typeface="Arial"/>
                <a:cs typeface="Arial"/>
              </a:rPr>
              <a:t>Überschrift / Kopfzeile</a:t>
            </a:r>
          </a:p>
        </p:txBody>
      </p:sp>
      <p:sp>
        <p:nvSpPr>
          <p:cNvPr id="9" name="Inhaltsplatzhalter 2"/>
          <p:cNvSpPr txBox="1">
            <a:spLocks/>
          </p:cNvSpPr>
          <p:nvPr/>
        </p:nvSpPr>
        <p:spPr>
          <a:xfrm>
            <a:off x="1778000" y="1524000"/>
            <a:ext cx="6848699" cy="9652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266700">
              <a:buNone/>
            </a:pPr>
            <a:r>
              <a:rPr lang="de-DE" sz="2800" dirty="0" smtClean="0">
                <a:solidFill>
                  <a:schemeClr val="tx1">
                    <a:lumMod val="65000"/>
                    <a:lumOff val="35000"/>
                  </a:schemeClr>
                </a:solidFill>
                <a:latin typeface="Arial"/>
              </a:rPr>
              <a:t>Fließtext / Überschrift 1. Zeile und Fließtext </a:t>
            </a:r>
            <a:r>
              <a:rPr lang="de-DE" sz="2800" dirty="0">
                <a:solidFill>
                  <a:schemeClr val="tx1">
                    <a:lumMod val="65000"/>
                    <a:lumOff val="35000"/>
                  </a:schemeClr>
                </a:solidFill>
                <a:latin typeface="Arial"/>
              </a:rPr>
              <a:t>/ Überschrift </a:t>
            </a:r>
            <a:r>
              <a:rPr lang="de-DE" sz="2800" dirty="0" smtClean="0">
                <a:solidFill>
                  <a:schemeClr val="tx1">
                    <a:lumMod val="65000"/>
                    <a:lumOff val="35000"/>
                  </a:schemeClr>
                </a:solidFill>
                <a:latin typeface="Arial"/>
              </a:rPr>
              <a:t>2. Zeile</a:t>
            </a:r>
          </a:p>
        </p:txBody>
      </p:sp>
    </p:spTree>
    <p:extLst>
      <p:ext uri="{BB962C8B-B14F-4D97-AF65-F5344CB8AC3E}">
        <p14:creationId xmlns:p14="http://schemas.microsoft.com/office/powerpoint/2010/main" val="21148984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txBox="1">
            <a:spLocks/>
          </p:cNvSpPr>
          <p:nvPr/>
        </p:nvSpPr>
        <p:spPr>
          <a:xfrm>
            <a:off x="889000" y="1625600"/>
            <a:ext cx="7391400" cy="45837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dirty="0" smtClean="0">
                <a:latin typeface="Arial"/>
              </a:rPr>
              <a:t>Text</a:t>
            </a:r>
          </a:p>
          <a:p>
            <a:r>
              <a:rPr lang="de-DE" sz="3000" dirty="0" smtClean="0">
                <a:latin typeface="Arial"/>
              </a:rPr>
              <a:t>Stichworte erste Ebene</a:t>
            </a:r>
          </a:p>
          <a:p>
            <a:pPr marL="712788" lvl="1" defTabSz="538163"/>
            <a:r>
              <a:rPr lang="de-DE" dirty="0" smtClean="0">
                <a:latin typeface="Arial"/>
              </a:rPr>
              <a:t>Zweite Ebene</a:t>
            </a:r>
          </a:p>
          <a:p>
            <a:pPr marL="990600" lvl="2" defTabSz="530225"/>
            <a:r>
              <a:rPr lang="de-DE" sz="2600" dirty="0" smtClean="0">
                <a:latin typeface="Arial"/>
              </a:rPr>
              <a:t>Dritte Ebene</a:t>
            </a:r>
          </a:p>
          <a:p>
            <a:pPr marL="1262063" lvl="3"/>
            <a:r>
              <a:rPr lang="de-DE" sz="2400" dirty="0" smtClean="0">
                <a:latin typeface="Arial"/>
              </a:rPr>
              <a:t>Vierte Ebene</a:t>
            </a:r>
          </a:p>
        </p:txBody>
      </p:sp>
      <p:sp>
        <p:nvSpPr>
          <p:cNvPr id="8" name="Untertitel 2"/>
          <p:cNvSpPr txBox="1">
            <a:spLocks/>
          </p:cNvSpPr>
          <p:nvPr/>
        </p:nvSpPr>
        <p:spPr>
          <a:xfrm>
            <a:off x="889000" y="549765"/>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A5A68E"/>
                </a:solidFill>
                <a:latin typeface="Arial"/>
                <a:cs typeface="Arial"/>
              </a:rPr>
              <a:t>Überschrift / Kopfzeile</a:t>
            </a:r>
          </a:p>
        </p:txBody>
      </p:sp>
    </p:spTree>
    <p:extLst>
      <p:ext uri="{BB962C8B-B14F-4D97-AF65-F5344CB8AC3E}">
        <p14:creationId xmlns:p14="http://schemas.microsoft.com/office/powerpoint/2010/main" val="26937019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ildplatzhalter 2"/>
          <p:cNvSpPr>
            <a:spLocks noGrp="1"/>
          </p:cNvSpPr>
          <p:nvPr/>
        </p:nvSpPr>
        <p:spPr>
          <a:xfrm>
            <a:off x="1828800" y="1371600"/>
            <a:ext cx="5486400" cy="41148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de-DE" dirty="0">
              <a:latin typeface="Arial"/>
            </a:endParaRPr>
          </a:p>
        </p:txBody>
      </p:sp>
      <p:pic>
        <p:nvPicPr>
          <p:cNvPr id="3" name="Bild 2" descr="Auditorium bei Musik.psd"/>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6900" y="1397000"/>
            <a:ext cx="5401056" cy="4050792"/>
          </a:xfrm>
          <a:prstGeom prst="rect">
            <a:avLst/>
          </a:prstGeom>
        </p:spPr>
      </p:pic>
      <p:sp>
        <p:nvSpPr>
          <p:cNvPr id="4" name="Textfeld 3"/>
          <p:cNvSpPr txBox="1"/>
          <p:nvPr/>
        </p:nvSpPr>
        <p:spPr>
          <a:xfrm>
            <a:off x="1866900" y="5547483"/>
            <a:ext cx="5401056" cy="369332"/>
          </a:xfrm>
          <a:prstGeom prst="rect">
            <a:avLst/>
          </a:prstGeom>
          <a:noFill/>
        </p:spPr>
        <p:txBody>
          <a:bodyPr wrap="square" rtlCol="0">
            <a:spAutoFit/>
          </a:bodyPr>
          <a:lstStyle/>
          <a:p>
            <a:r>
              <a:rPr lang="de-DE" dirty="0" smtClean="0">
                <a:latin typeface="Arial"/>
                <a:cs typeface="Arial"/>
              </a:rPr>
              <a:t>Bildunterzeile</a:t>
            </a:r>
            <a:endParaRPr lang="de-DE" dirty="0">
              <a:latin typeface="Arial"/>
              <a:cs typeface="Arial"/>
            </a:endParaRPr>
          </a:p>
        </p:txBody>
      </p:sp>
    </p:spTree>
    <p:extLst>
      <p:ext uri="{BB962C8B-B14F-4D97-AF65-F5344CB8AC3E}">
        <p14:creationId xmlns:p14="http://schemas.microsoft.com/office/powerpoint/2010/main" val="1878304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426455070"/>
              </p:ext>
            </p:extLst>
          </p:nvPr>
        </p:nvGraphicFramePr>
        <p:xfrm>
          <a:off x="1409593" y="1183477"/>
          <a:ext cx="7109260" cy="471648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feld 2"/>
          <p:cNvSpPr txBox="1"/>
          <p:nvPr/>
        </p:nvSpPr>
        <p:spPr>
          <a:xfrm>
            <a:off x="1685789" y="5387771"/>
            <a:ext cx="5582167" cy="369332"/>
          </a:xfrm>
          <a:prstGeom prst="rect">
            <a:avLst/>
          </a:prstGeom>
          <a:noFill/>
        </p:spPr>
        <p:txBody>
          <a:bodyPr wrap="square" rtlCol="0">
            <a:spAutoFit/>
          </a:bodyPr>
          <a:lstStyle/>
          <a:p>
            <a:r>
              <a:rPr lang="de-DE" dirty="0" smtClean="0">
                <a:latin typeface="Arial"/>
                <a:cs typeface="Arial"/>
              </a:rPr>
              <a:t>Diagramm-Unterzeile</a:t>
            </a:r>
            <a:endParaRPr lang="de-DE" dirty="0">
              <a:latin typeface="Arial"/>
              <a:cs typeface="Arial"/>
            </a:endParaRPr>
          </a:p>
        </p:txBody>
      </p:sp>
    </p:spTree>
    <p:extLst>
      <p:ext uri="{BB962C8B-B14F-4D97-AF65-F5344CB8AC3E}">
        <p14:creationId xmlns:p14="http://schemas.microsoft.com/office/powerpoint/2010/main" val="10305982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theme/theme1.xml><?xml version="1.0" encoding="utf-8"?>
<a:theme xmlns:a="http://schemas.openxmlformats.org/drawingml/2006/main" name="Masterfolie Sta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2.xml><?xml version="1.0" encoding="utf-8"?>
<a:theme xmlns:a="http://schemas.openxmlformats.org/drawingml/2006/main" name="Masterfolie 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614</Words>
  <Application>Microsoft Office PowerPoint</Application>
  <PresentationFormat>Bildschirmpräsentation (4:3)</PresentationFormat>
  <Paragraphs>51</Paragraphs>
  <Slides>5</Slides>
  <Notes>5</Notes>
  <HiddenSlides>0</HiddenSlides>
  <MMClips>0</MMClips>
  <ScaleCrop>false</ScaleCrop>
  <HeadingPairs>
    <vt:vector size="6" baseType="variant">
      <vt:variant>
        <vt:lpstr>Verwendete Schriftarten</vt:lpstr>
      </vt:variant>
      <vt:variant>
        <vt:i4>2</vt:i4>
      </vt:variant>
      <vt:variant>
        <vt:lpstr>Design</vt:lpstr>
      </vt:variant>
      <vt:variant>
        <vt:i4>2</vt:i4>
      </vt:variant>
      <vt:variant>
        <vt:lpstr>Folientitel</vt:lpstr>
      </vt:variant>
      <vt:variant>
        <vt:i4>5</vt:i4>
      </vt:variant>
    </vt:vector>
  </HeadingPairs>
  <TitlesOfParts>
    <vt:vector size="9" baseType="lpstr">
      <vt:lpstr>Arial</vt:lpstr>
      <vt:lpstr>Helvetica</vt:lpstr>
      <vt:lpstr>Masterfolie Start</vt:lpstr>
      <vt:lpstr>Masterfolie blank</vt:lpstr>
      <vt:lpstr>Titel der Präsentation</vt:lpstr>
      <vt:lpstr>PowerPoint-Präsentation</vt:lpstr>
      <vt:lpstr>PowerPoint-Präsentation</vt:lpstr>
      <vt:lpstr>PowerPoint-Präsentation</vt:lpstr>
      <vt:lpstr>PowerPoint-Präsentation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Pressestelle der Ernst-Moritz-Arndt-Universität Greifswald</dc:creator>
  <dc:description>Vorlage zur Gestaltung von Powerpoint-Präsentationen der Philosophischen Fakultät</dc:description>
  <cp:lastModifiedBy>Jan Meßerschmidt</cp:lastModifiedBy>
  <cp:revision>40</cp:revision>
  <dcterms:created xsi:type="dcterms:W3CDTF">2012-11-27T14:18:19Z</dcterms:created>
  <dcterms:modified xsi:type="dcterms:W3CDTF">2018-06-05T11:21:51Z</dcterms:modified>
</cp:coreProperties>
</file>