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charts/chart1.xml" ContentType="application/vnd.openxmlformats-officedocument.drawingml.char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50" r:id="rId1"/>
  </p:sldMasterIdLst>
  <p:notesMasterIdLst>
    <p:notesMasterId r:id="rId6"/>
  </p:notesMasterIdLst>
  <p:sldIdLst>
    <p:sldId id="256" r:id="rId2"/>
    <p:sldId id="257" r:id="rId3"/>
    <p:sldId id="260" r:id="rId4"/>
    <p:sldId id="261" r:id="rId5"/>
  </p:sldIdLst>
  <p:sldSz cx="9144000" cy="6858000" type="screen4x3"/>
  <p:notesSz cx="6858000" cy="9144000"/>
  <p:defaultTextStyle>
    <a:defPPr>
      <a:defRPr lang="de-DE"/>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7D2432"/>
    <a:srgbClr val="5C247B"/>
    <a:srgbClr val="0059AB"/>
    <a:srgbClr val="1B2D6F"/>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78297" autoAdjust="0"/>
  </p:normalViewPr>
  <p:slideViewPr>
    <p:cSldViewPr snapToGrid="0" snapToObjects="1">
      <p:cViewPr varScale="1">
        <p:scale>
          <a:sx n="53" d="100"/>
          <a:sy n="53" d="100"/>
        </p:scale>
        <p:origin x="1339" y="58"/>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notesMaster" Target="notesMasters/notesMaster1.xml"/><Relationship Id="rId5" Type="http://schemas.openxmlformats.org/officeDocument/2006/relationships/slide" Target="slides/slide4.xml"/><Relationship Id="rId10"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theme" Target="theme/theme1.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Arbeitsblatt.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de-DE"/>
  <c:roundedCorners val="0"/>
  <mc:AlternateContent xmlns:mc="http://schemas.openxmlformats.org/markup-compatibility/2006">
    <mc:Choice xmlns:c14="http://schemas.microsoft.com/office/drawing/2007/8/2/chart" Requires="c14">
      <c14:style val="118"/>
    </mc:Choice>
    <mc:Fallback>
      <c:style val="18"/>
    </mc:Fallback>
  </mc:AlternateContent>
  <c:chart>
    <c:autoTitleDeleted val="0"/>
    <c:view3D>
      <c:rotX val="15"/>
      <c:rotY val="20"/>
      <c:rAngAx val="0"/>
    </c:view3D>
    <c:floor>
      <c:thickness val="0"/>
    </c:floor>
    <c:sideWall>
      <c:thickness val="0"/>
    </c:sideWall>
    <c:backWall>
      <c:thickness val="0"/>
    </c:backWall>
    <c:plotArea>
      <c:layout/>
      <c:area3DChart>
        <c:grouping val="standard"/>
        <c:varyColors val="0"/>
        <c:ser>
          <c:idx val="0"/>
          <c:order val="0"/>
          <c:tx>
            <c:strRef>
              <c:f>Blatt1!$B$1</c:f>
              <c:strCache>
                <c:ptCount val="1"/>
                <c:pt idx="0">
                  <c:v>Datenreihe 1</c:v>
                </c:pt>
              </c:strCache>
            </c:strRef>
          </c:tx>
          <c:cat>
            <c:numRef>
              <c:f>Blatt1!$A$2:$A$6</c:f>
              <c:numCache>
                <c:formatCode>m/d/yy</c:formatCode>
                <c:ptCount val="5"/>
                <c:pt idx="0">
                  <c:v>37377</c:v>
                </c:pt>
                <c:pt idx="1">
                  <c:v>37408</c:v>
                </c:pt>
                <c:pt idx="2">
                  <c:v>37438</c:v>
                </c:pt>
                <c:pt idx="3">
                  <c:v>37469</c:v>
                </c:pt>
                <c:pt idx="4">
                  <c:v>37500</c:v>
                </c:pt>
              </c:numCache>
            </c:numRef>
          </c:cat>
          <c:val>
            <c:numRef>
              <c:f>Blatt1!$B$2:$B$6</c:f>
              <c:numCache>
                <c:formatCode>General</c:formatCode>
                <c:ptCount val="5"/>
                <c:pt idx="0">
                  <c:v>32</c:v>
                </c:pt>
                <c:pt idx="1">
                  <c:v>32</c:v>
                </c:pt>
                <c:pt idx="2">
                  <c:v>28</c:v>
                </c:pt>
                <c:pt idx="3">
                  <c:v>12</c:v>
                </c:pt>
                <c:pt idx="4">
                  <c:v>15</c:v>
                </c:pt>
              </c:numCache>
            </c:numRef>
          </c:val>
          <c:extLst>
            <c:ext xmlns:c16="http://schemas.microsoft.com/office/drawing/2014/chart" uri="{C3380CC4-5D6E-409C-BE32-E72D297353CC}">
              <c16:uniqueId val="{00000000-07B2-4FCA-9909-14605A227EFC}"/>
            </c:ext>
          </c:extLst>
        </c:ser>
        <c:ser>
          <c:idx val="1"/>
          <c:order val="1"/>
          <c:tx>
            <c:strRef>
              <c:f>Blatt1!$C$1</c:f>
              <c:strCache>
                <c:ptCount val="1"/>
                <c:pt idx="0">
                  <c:v>Datenreihe 2</c:v>
                </c:pt>
              </c:strCache>
            </c:strRef>
          </c:tx>
          <c:cat>
            <c:numRef>
              <c:f>Blatt1!$A$2:$A$6</c:f>
              <c:numCache>
                <c:formatCode>m/d/yy</c:formatCode>
                <c:ptCount val="5"/>
                <c:pt idx="0">
                  <c:v>37377</c:v>
                </c:pt>
                <c:pt idx="1">
                  <c:v>37408</c:v>
                </c:pt>
                <c:pt idx="2">
                  <c:v>37438</c:v>
                </c:pt>
                <c:pt idx="3">
                  <c:v>37469</c:v>
                </c:pt>
                <c:pt idx="4">
                  <c:v>37500</c:v>
                </c:pt>
              </c:numCache>
            </c:numRef>
          </c:cat>
          <c:val>
            <c:numRef>
              <c:f>Blatt1!$C$2:$C$6</c:f>
              <c:numCache>
                <c:formatCode>General</c:formatCode>
                <c:ptCount val="5"/>
                <c:pt idx="0">
                  <c:v>12</c:v>
                </c:pt>
                <c:pt idx="1">
                  <c:v>12</c:v>
                </c:pt>
                <c:pt idx="2">
                  <c:v>12</c:v>
                </c:pt>
                <c:pt idx="3">
                  <c:v>21</c:v>
                </c:pt>
                <c:pt idx="4">
                  <c:v>28</c:v>
                </c:pt>
              </c:numCache>
            </c:numRef>
          </c:val>
          <c:extLst>
            <c:ext xmlns:c16="http://schemas.microsoft.com/office/drawing/2014/chart" uri="{C3380CC4-5D6E-409C-BE32-E72D297353CC}">
              <c16:uniqueId val="{00000001-07B2-4FCA-9909-14605A227EFC}"/>
            </c:ext>
          </c:extLst>
        </c:ser>
        <c:dLbls>
          <c:showLegendKey val="0"/>
          <c:showVal val="0"/>
          <c:showCatName val="0"/>
          <c:showSerName val="0"/>
          <c:showPercent val="0"/>
          <c:showBubbleSize val="0"/>
        </c:dLbls>
        <c:axId val="200551424"/>
        <c:axId val="200651136"/>
        <c:axId val="201262400"/>
      </c:area3DChart>
      <c:dateAx>
        <c:axId val="200551424"/>
        <c:scaling>
          <c:orientation val="minMax"/>
        </c:scaling>
        <c:delete val="0"/>
        <c:axPos val="b"/>
        <c:numFmt formatCode="m/d/yy" sourceLinked="1"/>
        <c:majorTickMark val="out"/>
        <c:minorTickMark val="none"/>
        <c:tickLblPos val="nextTo"/>
        <c:crossAx val="200651136"/>
        <c:crosses val="autoZero"/>
        <c:auto val="1"/>
        <c:lblOffset val="100"/>
        <c:baseTimeUnit val="months"/>
      </c:dateAx>
      <c:valAx>
        <c:axId val="200651136"/>
        <c:scaling>
          <c:orientation val="minMax"/>
        </c:scaling>
        <c:delete val="0"/>
        <c:axPos val="l"/>
        <c:majorGridlines/>
        <c:numFmt formatCode="General" sourceLinked="1"/>
        <c:majorTickMark val="out"/>
        <c:minorTickMark val="none"/>
        <c:tickLblPos val="nextTo"/>
        <c:crossAx val="200551424"/>
        <c:crosses val="autoZero"/>
        <c:crossBetween val="midCat"/>
      </c:valAx>
      <c:serAx>
        <c:axId val="201262400"/>
        <c:scaling>
          <c:orientation val="minMax"/>
        </c:scaling>
        <c:delete val="0"/>
        <c:axPos val="b"/>
        <c:majorTickMark val="out"/>
        <c:minorTickMark val="none"/>
        <c:tickLblPos val="nextTo"/>
        <c:crossAx val="200651136"/>
        <c:crosses val="autoZero"/>
      </c:serAx>
    </c:plotArea>
    <c:legend>
      <c:legendPos val="r"/>
      <c:overlay val="0"/>
    </c:legend>
    <c:plotVisOnly val="1"/>
    <c:dispBlanksAs val="zero"/>
    <c:showDLblsOverMax val="0"/>
  </c:chart>
  <c:txPr>
    <a:bodyPr/>
    <a:lstStyle/>
    <a:p>
      <a:pPr>
        <a:defRPr sz="1800"/>
      </a:pPr>
      <a:endParaRPr lang="de-DE"/>
    </a:p>
  </c:txPr>
  <c:externalData r:id="rId1">
    <c:autoUpdate val="0"/>
  </c:externalData>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Überschriftenplatzhalt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atin typeface="Arial"/>
              </a:defRPr>
            </a:lvl1pPr>
          </a:lstStyle>
          <a:p>
            <a:endParaRPr lang="de-DE" dirty="0"/>
          </a:p>
        </p:txBody>
      </p:sp>
      <p:sp>
        <p:nvSpPr>
          <p:cNvPr id="3" name="Datumsplatzhalt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atin typeface="Arial"/>
              </a:defRPr>
            </a:lvl1pPr>
          </a:lstStyle>
          <a:p>
            <a:fld id="{2C25699A-4D51-0144-84E2-A30BD37A4531}" type="datetimeFigureOut">
              <a:rPr lang="de-DE" smtClean="0"/>
              <a:pPr/>
              <a:t>28.05.2018</a:t>
            </a:fld>
            <a:endParaRPr lang="de-DE" dirty="0"/>
          </a:p>
        </p:txBody>
      </p:sp>
      <p:sp>
        <p:nvSpPr>
          <p:cNvPr id="4" name="Folienbildplatzhalt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de-DE" dirty="0"/>
          </a:p>
        </p:txBody>
      </p:sp>
      <p:sp>
        <p:nvSpPr>
          <p:cNvPr id="5" name="Notizenplatzhalt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de-DE" dirty="0" smtClean="0"/>
              <a:t>Mastertextformat bearbeiten</a:t>
            </a:r>
          </a:p>
          <a:p>
            <a:pPr lvl="1"/>
            <a:r>
              <a:rPr lang="de-DE" dirty="0" smtClean="0"/>
              <a:t>Zweite Ebene</a:t>
            </a:r>
          </a:p>
          <a:p>
            <a:pPr lvl="2"/>
            <a:r>
              <a:rPr lang="de-DE" dirty="0" smtClean="0"/>
              <a:t>Dritte Ebene</a:t>
            </a:r>
          </a:p>
          <a:p>
            <a:pPr lvl="3"/>
            <a:r>
              <a:rPr lang="de-DE" dirty="0" smtClean="0"/>
              <a:t>Vierte Ebene</a:t>
            </a:r>
          </a:p>
          <a:p>
            <a:pPr lvl="4"/>
            <a:r>
              <a:rPr lang="de-DE" dirty="0" smtClean="0"/>
              <a:t>Fünfte Ebene</a:t>
            </a:r>
            <a:endParaRPr lang="de-DE" dirty="0"/>
          </a:p>
        </p:txBody>
      </p:sp>
      <p:sp>
        <p:nvSpPr>
          <p:cNvPr id="6" name="Fußzeilenplatzhalt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atin typeface="Arial"/>
              </a:defRPr>
            </a:lvl1pPr>
          </a:lstStyle>
          <a:p>
            <a:endParaRPr lang="de-DE" dirty="0"/>
          </a:p>
        </p:txBody>
      </p:sp>
      <p:sp>
        <p:nvSpPr>
          <p:cNvPr id="7" name="Foliennummernplatzhalt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atin typeface="Arial"/>
              </a:defRPr>
            </a:lvl1pPr>
          </a:lstStyle>
          <a:p>
            <a:fld id="{4167BF35-94D1-004E-8163-B1FE6B96399D}" type="slidenum">
              <a:rPr lang="de-DE" smtClean="0"/>
              <a:pPr/>
              <a:t>‹Nr.›</a:t>
            </a:fld>
            <a:endParaRPr lang="de-DE" dirty="0"/>
          </a:p>
        </p:txBody>
      </p:sp>
    </p:spTree>
    <p:extLst>
      <p:ext uri="{BB962C8B-B14F-4D97-AF65-F5344CB8AC3E}">
        <p14:creationId xmlns:p14="http://schemas.microsoft.com/office/powerpoint/2010/main" val="4008428077"/>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Arial"/>
        <a:ea typeface="+mn-ea"/>
        <a:cs typeface="+mn-cs"/>
      </a:defRPr>
    </a:lvl1pPr>
    <a:lvl2pPr marL="457200" algn="l" defTabSz="457200" rtl="0" eaLnBrk="1" latinLnBrk="0" hangingPunct="1">
      <a:defRPr sz="1200" kern="1200">
        <a:solidFill>
          <a:schemeClr val="tx1"/>
        </a:solidFill>
        <a:latin typeface="Arial"/>
        <a:ea typeface="+mn-ea"/>
        <a:cs typeface="+mn-cs"/>
      </a:defRPr>
    </a:lvl2pPr>
    <a:lvl3pPr marL="914400" algn="l" defTabSz="457200" rtl="0" eaLnBrk="1" latinLnBrk="0" hangingPunct="1">
      <a:defRPr sz="1200" kern="1200">
        <a:solidFill>
          <a:schemeClr val="tx1"/>
        </a:solidFill>
        <a:latin typeface="Arial"/>
        <a:ea typeface="+mn-ea"/>
        <a:cs typeface="+mn-cs"/>
      </a:defRPr>
    </a:lvl3pPr>
    <a:lvl4pPr marL="1371600" algn="l" defTabSz="457200" rtl="0" eaLnBrk="1" latinLnBrk="0" hangingPunct="1">
      <a:defRPr sz="1200" kern="1200">
        <a:solidFill>
          <a:schemeClr val="tx1"/>
        </a:solidFill>
        <a:latin typeface="Arial"/>
        <a:ea typeface="+mn-ea"/>
        <a:cs typeface="+mn-cs"/>
      </a:defRPr>
    </a:lvl4pPr>
    <a:lvl5pPr marL="1828800" algn="l" defTabSz="457200" rtl="0" eaLnBrk="1" latinLnBrk="0" hangingPunct="1">
      <a:defRPr sz="1200" kern="1200">
        <a:solidFill>
          <a:schemeClr val="tx1"/>
        </a:solidFill>
        <a:latin typeface="Arial"/>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b="1" dirty="0" smtClean="0">
                <a:cs typeface="Arial"/>
              </a:rPr>
              <a:t>Erläuterungen:</a:t>
            </a:r>
          </a:p>
          <a:p>
            <a:r>
              <a:rPr lang="de-DE" dirty="0" smtClean="0">
                <a:cs typeface="Arial"/>
              </a:rPr>
              <a:t>Auf dieser ersten Seite können Titel, Untertitel, eine Erläuterung und der Name der/des Vortragenden eingesetzt werden.</a:t>
            </a:r>
            <a:r>
              <a:rPr lang="de-DE" baseline="0" dirty="0" smtClean="0">
                <a:cs typeface="Arial"/>
              </a:rPr>
              <a:t> Dazu einfach ins jeweilige Feld klicken und den Platzhalter überschreiben.</a:t>
            </a:r>
          </a:p>
          <a:p>
            <a:r>
              <a:rPr lang="de-DE" baseline="0" dirty="0" smtClean="0">
                <a:cs typeface="Arial"/>
              </a:rPr>
              <a:t>Schrifttype ist generell Arial, Schriftgrößen sind frei wählbar, Hauptfarbe ist Rot RGB 125-36-50 (=Rechts- und Staatswissenschaftliche Fakultät), andere Schriftebenen sind in Graustufen angelegt, können aber über das Menü in allen Farben ausgegeben werden, auch Fettschrift, Kursive etc. sind möglich.</a:t>
            </a:r>
          </a:p>
          <a:p>
            <a:endParaRPr lang="de-DE" baseline="0" dirty="0" smtClean="0">
              <a:cs typeface="Arial"/>
            </a:endParaRPr>
          </a:p>
          <a:p>
            <a:r>
              <a:rPr lang="de-DE" b="1" baseline="0" dirty="0" smtClean="0">
                <a:cs typeface="Arial"/>
              </a:rPr>
              <a:t>Bitte beachten: </a:t>
            </a:r>
            <a:r>
              <a:rPr lang="de-DE" baseline="0" dirty="0" smtClean="0">
                <a:cs typeface="Arial"/>
              </a:rPr>
              <a:t>Die Unterzeile ist auf der ‚Masterfolie Start‘ angelegt. Um diese zu ändern, bitte im Menü auf Ansicht&gt;Master&gt;Folienmaster klicken und dann links das Datum und in der Mitte weitere Angaben einfügen, z.B. über den Vortragenden bzw. die Vortragende. Die Angabe der Fakultät ist fix, die Zählung rechts automatisch für die gesamte Präsentation. Es ist sinnvoll, diese Eintragungen gleich auf allen Masterfolien vorzunehmen, damit alle Unterzeilen später einheitlich erscheinen.</a:t>
            </a:r>
          </a:p>
          <a:p>
            <a:endParaRPr lang="de-DE" b="1" baseline="0" dirty="0" smtClean="0">
              <a:cs typeface="Arial"/>
            </a:endParaRPr>
          </a:p>
          <a:p>
            <a:r>
              <a:rPr lang="de-DE" b="1" baseline="0" dirty="0" smtClean="0">
                <a:cs typeface="Arial"/>
              </a:rPr>
              <a:t>Achtung: </a:t>
            </a:r>
            <a:r>
              <a:rPr lang="de-DE" baseline="0" dirty="0" smtClean="0">
                <a:cs typeface="Arial"/>
              </a:rPr>
              <a:t>Änderungen an Masterfolien wirken sich auf alle Folien aus, die darauf </a:t>
            </a:r>
            <a:r>
              <a:rPr lang="de-DE" baseline="0" smtClean="0">
                <a:cs typeface="Arial"/>
              </a:rPr>
              <a:t>basieren!</a:t>
            </a:r>
            <a:endParaRPr lang="de-DE" baseline="0" dirty="0" smtClean="0">
              <a:cs typeface="Arial"/>
            </a:endParaRPr>
          </a:p>
        </p:txBody>
      </p:sp>
      <p:sp>
        <p:nvSpPr>
          <p:cNvPr id="4" name="Foliennummernplatzhalter 3"/>
          <p:cNvSpPr>
            <a:spLocks noGrp="1"/>
          </p:cNvSpPr>
          <p:nvPr>
            <p:ph type="sldNum" sz="quarter" idx="10"/>
          </p:nvPr>
        </p:nvSpPr>
        <p:spPr/>
        <p:txBody>
          <a:bodyPr/>
          <a:lstStyle/>
          <a:p>
            <a:fld id="{4167BF35-94D1-004E-8163-B1FE6B96399D}" type="slidenum">
              <a:rPr lang="de-DE" smtClean="0"/>
              <a:t>1</a:t>
            </a:fld>
            <a:endParaRPr lang="de-DE"/>
          </a:p>
        </p:txBody>
      </p:sp>
    </p:spTree>
    <p:extLst>
      <p:ext uri="{BB962C8B-B14F-4D97-AF65-F5344CB8AC3E}">
        <p14:creationId xmlns:p14="http://schemas.microsoft.com/office/powerpoint/2010/main" val="67937799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b="1" dirty="0" smtClean="0">
                <a:cs typeface="Arial"/>
              </a:rPr>
              <a:t>Erläuterungen:</a:t>
            </a:r>
          </a:p>
          <a:p>
            <a:r>
              <a:rPr lang="de-DE" dirty="0" smtClean="0">
                <a:cs typeface="Arial"/>
              </a:rPr>
              <a:t>Auf dieser Seite können eine Überschrift / Kopfzeile und Text gesetzt werden.</a:t>
            </a:r>
            <a:r>
              <a:rPr lang="de-DE" baseline="0" dirty="0" smtClean="0">
                <a:cs typeface="Arial"/>
              </a:rPr>
              <a:t> Dazu e</a:t>
            </a:r>
            <a:r>
              <a:rPr lang="de-DE" dirty="0" smtClean="0">
                <a:cs typeface="Arial"/>
              </a:rPr>
              <a:t>infach</a:t>
            </a:r>
            <a:r>
              <a:rPr lang="de-DE" baseline="0" dirty="0" smtClean="0">
                <a:cs typeface="Arial"/>
              </a:rPr>
              <a:t> ins jeweilige Feld klicken und die Platzhalter überschreiben. Die Aufzählungen werden automatisch fortgeführt.</a:t>
            </a:r>
          </a:p>
          <a:p>
            <a:r>
              <a:rPr lang="de-DE" baseline="0" dirty="0" smtClean="0">
                <a:cs typeface="Arial"/>
              </a:rPr>
              <a:t>Schrifttype ist Arial, Hauptfarbe ist Rot RGB 125-36-50 (=Rechts- und Staatswissenschaftliche Fakultät), andere Schriftebenen sind in Graustufen angelegt, können aber über das Menü in allen Farben ausgegeben werden, auch Fettschrift, Kursive etc. sind möglich.</a:t>
            </a:r>
          </a:p>
          <a:p>
            <a:r>
              <a:rPr lang="de-DE" baseline="0" dirty="0" smtClean="0">
                <a:cs typeface="Arial"/>
              </a:rPr>
              <a:t>Größe und Ausrichtung des Textfeldes sind variabel.</a:t>
            </a:r>
          </a:p>
          <a:p>
            <a:r>
              <a:rPr lang="de-DE" baseline="0" dirty="0" smtClean="0">
                <a:cs typeface="Arial"/>
              </a:rPr>
              <a:t>Über das Menü können Bilder, Diagramme etc. eingebunden werden.</a:t>
            </a:r>
          </a:p>
          <a:p>
            <a:r>
              <a:rPr lang="de-DE" baseline="0" dirty="0" smtClean="0">
                <a:cs typeface="Arial"/>
              </a:rPr>
              <a:t>Zugrunde liegt die ‚Masterfolie Start‘.</a:t>
            </a:r>
          </a:p>
          <a:p>
            <a:endParaRPr lang="de-DE" dirty="0">
              <a:cs typeface="Arial"/>
            </a:endParaRPr>
          </a:p>
        </p:txBody>
      </p:sp>
      <p:sp>
        <p:nvSpPr>
          <p:cNvPr id="4" name="Foliennummernplatzhalter 3"/>
          <p:cNvSpPr>
            <a:spLocks noGrp="1"/>
          </p:cNvSpPr>
          <p:nvPr>
            <p:ph type="sldNum" sz="quarter" idx="10"/>
          </p:nvPr>
        </p:nvSpPr>
        <p:spPr/>
        <p:txBody>
          <a:bodyPr/>
          <a:lstStyle/>
          <a:p>
            <a:fld id="{4167BF35-94D1-004E-8163-B1FE6B96399D}" type="slidenum">
              <a:rPr lang="de-DE" smtClean="0"/>
              <a:t>2</a:t>
            </a:fld>
            <a:endParaRPr lang="de-DE"/>
          </a:p>
        </p:txBody>
      </p:sp>
    </p:spTree>
    <p:extLst>
      <p:ext uri="{BB962C8B-B14F-4D97-AF65-F5344CB8AC3E}">
        <p14:creationId xmlns:p14="http://schemas.microsoft.com/office/powerpoint/2010/main" val="67937799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smtClean="0"/>
              <a:t>Bildseite, ohne Sigel der EMAU. Bilder werden im Menü über Einfügen&gt;Bild&gt;Bild aus Datei eingefügt: dann öffnet sich der Browser zum</a:t>
            </a:r>
            <a:r>
              <a:rPr lang="de-DE" baseline="0" dirty="0" smtClean="0"/>
              <a:t> Durchsuchen der Ordner, durch Doppelklicken wird das Bild ausgewählt.</a:t>
            </a:r>
          </a:p>
          <a:p>
            <a:r>
              <a:rPr lang="de-DE" baseline="0" dirty="0" smtClean="0"/>
              <a:t>Vorhandene Bilder können mit der rechten Maustaste angeklickt und über die Funktion ‚Bild ändern‘ getauscht werden. </a:t>
            </a:r>
          </a:p>
          <a:p>
            <a:r>
              <a:rPr lang="de-DE" baseline="0" dirty="0" smtClean="0"/>
              <a:t>Die Bilder können auch über die gesamte Seite gezogen werden und verdecken dann Signet und/oder Unterzeile (Vollbild).</a:t>
            </a:r>
          </a:p>
          <a:p>
            <a:r>
              <a:rPr lang="de-DE" baseline="0" dirty="0" smtClean="0"/>
              <a:t>Die Bildunterzeile wird wie gewohnt angeklickt und der Platzhalter überschrieben.</a:t>
            </a:r>
          </a:p>
          <a:p>
            <a:pPr marL="0" marR="0" indent="0" algn="l" defTabSz="457200" rtl="0" eaLnBrk="1" fontAlgn="auto" latinLnBrk="0" hangingPunct="1">
              <a:lnSpc>
                <a:spcPct val="100000"/>
              </a:lnSpc>
              <a:spcBef>
                <a:spcPts val="0"/>
              </a:spcBef>
              <a:spcAft>
                <a:spcPts val="0"/>
              </a:spcAft>
              <a:buClrTx/>
              <a:buSzTx/>
              <a:buFontTx/>
              <a:buNone/>
              <a:tabLst/>
              <a:defRPr/>
            </a:pPr>
            <a:r>
              <a:rPr lang="de-DE" b="1" baseline="0" dirty="0" smtClean="0">
                <a:cs typeface="Arial"/>
              </a:rPr>
              <a:t>Achtung: </a:t>
            </a:r>
            <a:r>
              <a:rPr lang="de-DE" dirty="0" smtClean="0"/>
              <a:t>Hier liegt die zweite ‚Masterfolie blank‘ zugrunde</a:t>
            </a:r>
            <a:r>
              <a:rPr lang="de-DE" b="0" baseline="0" dirty="0" smtClean="0">
                <a:cs typeface="Arial"/>
              </a:rPr>
              <a:t>: Eingaben auf der ‚Masterfolie Start‘ (Datum etc.) werden nicht automatisch übernommen, sondern müssen dort ebenfalls vorgenommen werden.</a:t>
            </a:r>
          </a:p>
          <a:p>
            <a:pPr marL="0" marR="0" indent="0" algn="l" defTabSz="457200" rtl="0" eaLnBrk="1" fontAlgn="auto" latinLnBrk="0" hangingPunct="1">
              <a:lnSpc>
                <a:spcPct val="100000"/>
              </a:lnSpc>
              <a:spcBef>
                <a:spcPts val="0"/>
              </a:spcBef>
              <a:spcAft>
                <a:spcPts val="0"/>
              </a:spcAft>
              <a:buClrTx/>
              <a:buSzTx/>
              <a:buFontTx/>
              <a:buNone/>
              <a:tabLst/>
              <a:defRPr/>
            </a:pPr>
            <a:r>
              <a:rPr lang="de-DE" baseline="0" dirty="0" smtClean="0"/>
              <a:t>Übrigens: In </a:t>
            </a:r>
            <a:r>
              <a:rPr lang="de-DE" baseline="0" dirty="0" err="1" smtClean="0"/>
              <a:t>Powerpoint</a:t>
            </a:r>
            <a:r>
              <a:rPr lang="de-DE" baseline="0" dirty="0" smtClean="0"/>
              <a:t> lassen sich auch Videos oder Audios einbinden, über den Menüreiter ‚</a:t>
            </a:r>
            <a:r>
              <a:rPr lang="de-DE" baseline="0" smtClean="0"/>
              <a:t>Medien‘.</a:t>
            </a:r>
            <a:endParaRPr lang="de-DE" dirty="0"/>
          </a:p>
        </p:txBody>
      </p:sp>
      <p:sp>
        <p:nvSpPr>
          <p:cNvPr id="4" name="Foliennummernplatzhalter 3"/>
          <p:cNvSpPr>
            <a:spLocks noGrp="1"/>
          </p:cNvSpPr>
          <p:nvPr>
            <p:ph type="sldNum" sz="quarter" idx="10"/>
          </p:nvPr>
        </p:nvSpPr>
        <p:spPr/>
        <p:txBody>
          <a:bodyPr/>
          <a:lstStyle/>
          <a:p>
            <a:fld id="{4167BF35-94D1-004E-8163-B1FE6B96399D}" type="slidenum">
              <a:rPr lang="de-DE" smtClean="0"/>
              <a:t>3</a:t>
            </a:fld>
            <a:endParaRPr lang="de-DE"/>
          </a:p>
        </p:txBody>
      </p:sp>
    </p:spTree>
    <p:extLst>
      <p:ext uri="{BB962C8B-B14F-4D97-AF65-F5344CB8AC3E}">
        <p14:creationId xmlns:p14="http://schemas.microsoft.com/office/powerpoint/2010/main" val="341100171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smtClean="0"/>
              <a:t>Diagramme werden im </a:t>
            </a:r>
            <a:r>
              <a:rPr lang="de-DE" dirty="0" err="1" smtClean="0"/>
              <a:t>Menüband</a:t>
            </a:r>
            <a:r>
              <a:rPr lang="de-DE" dirty="0" smtClean="0"/>
              <a:t> über ‚Diagramme‘ als Excel-Funktion</a:t>
            </a:r>
            <a:r>
              <a:rPr lang="de-DE" baseline="0" dirty="0" smtClean="0"/>
              <a:t> erstellt</a:t>
            </a:r>
            <a:r>
              <a:rPr lang="de-DE" dirty="0" smtClean="0"/>
              <a:t> und dann automatisch eingefügt</a:t>
            </a:r>
            <a:r>
              <a:rPr lang="de-DE" baseline="0" dirty="0" smtClean="0"/>
              <a:t>.</a:t>
            </a:r>
          </a:p>
          <a:p>
            <a:r>
              <a:rPr lang="de-DE" baseline="0" dirty="0" smtClean="0"/>
              <a:t>Die Unterzeile wird wie gewohnt angeklickt und der Platzhalter überschrieben.</a:t>
            </a:r>
          </a:p>
          <a:p>
            <a:r>
              <a:rPr lang="de-DE" baseline="0" dirty="0" smtClean="0"/>
              <a:t>Übrigens: Im </a:t>
            </a:r>
            <a:r>
              <a:rPr lang="de-DE" baseline="0" dirty="0" err="1" smtClean="0"/>
              <a:t>Menüband</a:t>
            </a:r>
            <a:r>
              <a:rPr lang="de-DE" baseline="0" dirty="0" smtClean="0"/>
              <a:t> lassen sich die Effekte der Bildfolgen der Präsentation gestalten – probieren Sie es aus unter ‚Übergänge‘!</a:t>
            </a:r>
            <a:endParaRPr lang="de-DE" dirty="0" smtClean="0"/>
          </a:p>
          <a:p>
            <a:endParaRPr lang="de-DE" dirty="0"/>
          </a:p>
        </p:txBody>
      </p:sp>
      <p:sp>
        <p:nvSpPr>
          <p:cNvPr id="4" name="Foliennummernplatzhalter 3"/>
          <p:cNvSpPr>
            <a:spLocks noGrp="1"/>
          </p:cNvSpPr>
          <p:nvPr>
            <p:ph type="sldNum" sz="quarter" idx="10"/>
          </p:nvPr>
        </p:nvSpPr>
        <p:spPr/>
        <p:txBody>
          <a:bodyPr/>
          <a:lstStyle/>
          <a:p>
            <a:fld id="{4167BF35-94D1-004E-8163-B1FE6B96399D}" type="slidenum">
              <a:rPr lang="de-DE" smtClean="0"/>
              <a:t>4</a:t>
            </a:fld>
            <a:endParaRPr lang="de-DE"/>
          </a:p>
        </p:txBody>
      </p:sp>
    </p:spTree>
    <p:extLst>
      <p:ext uri="{BB962C8B-B14F-4D97-AF65-F5344CB8AC3E}">
        <p14:creationId xmlns:p14="http://schemas.microsoft.com/office/powerpoint/2010/main" val="39202706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elfolie">
    <p:spTree>
      <p:nvGrpSpPr>
        <p:cNvPr id="1" name=""/>
        <p:cNvGrpSpPr/>
        <p:nvPr/>
      </p:nvGrpSpPr>
      <p:grpSpPr>
        <a:xfrm>
          <a:off x="0" y="0"/>
          <a:ext cx="0" cy="0"/>
          <a:chOff x="0" y="0"/>
          <a:chExt cx="0" cy="0"/>
        </a:xfrm>
      </p:grpSpPr>
    </p:spTree>
    <p:extLst>
      <p:ext uri="{BB962C8B-B14F-4D97-AF65-F5344CB8AC3E}">
        <p14:creationId xmlns:p14="http://schemas.microsoft.com/office/powerpoint/2010/main" val="4004369185"/>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xmlns:p14="http://schemas.microsoft.com/office/powerpoint/2010/main" spd="slow">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Titelfolie">
    <p:spTree>
      <p:nvGrpSpPr>
        <p:cNvPr id="1" name=""/>
        <p:cNvGrpSpPr/>
        <p:nvPr/>
      </p:nvGrpSpPr>
      <p:grpSpPr>
        <a:xfrm>
          <a:off x="0" y="0"/>
          <a:ext cx="0" cy="0"/>
          <a:chOff x="0" y="0"/>
          <a:chExt cx="0" cy="0"/>
        </a:xfrm>
      </p:grpSpPr>
    </p:spTree>
    <p:extLst>
      <p:ext uri="{BB962C8B-B14F-4D97-AF65-F5344CB8AC3E}">
        <p14:creationId xmlns:p14="http://schemas.microsoft.com/office/powerpoint/2010/main" val="3040077553"/>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xmlns:p14="http://schemas.microsoft.com/office/powerpoint/2010/main" spd="slow">
        <p:fade/>
      </p:transition>
    </mc:Fallback>
  </mc:AlternateContent>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image" Target="../media/image1.jp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0" name="Bild 9"/>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6279199" y="317020"/>
            <a:ext cx="2082578" cy="712829"/>
          </a:xfrm>
          <a:prstGeom prst="rect">
            <a:avLst/>
          </a:prstGeom>
        </p:spPr>
      </p:pic>
      <p:sp>
        <p:nvSpPr>
          <p:cNvPr id="15" name="Rectangle 15"/>
          <p:cNvSpPr>
            <a:spLocks noChangeArrowheads="1"/>
          </p:cNvSpPr>
          <p:nvPr userDrawn="1"/>
        </p:nvSpPr>
        <p:spPr bwMode="auto">
          <a:xfrm>
            <a:off x="1" y="6507622"/>
            <a:ext cx="9143999" cy="369332"/>
          </a:xfrm>
          <a:prstGeom prst="rect">
            <a:avLst/>
          </a:prstGeom>
          <a:solidFill>
            <a:srgbClr val="7D2432"/>
          </a:solidFill>
          <a:ln w="9525" algn="ctr">
            <a:noFill/>
            <a:miter lim="800000"/>
            <a:headEnd/>
            <a:tailEnd/>
          </a:ln>
          <a:effectLst/>
        </p:spPr>
        <p:txBody>
          <a:bodyPr wrap="square" anchor="ctr">
            <a:spAutoFit/>
          </a:bodyPr>
          <a:lstStyle/>
          <a:p>
            <a:endParaRPr lang="de-DE" dirty="0">
              <a:latin typeface="Arial"/>
            </a:endParaRPr>
          </a:p>
        </p:txBody>
      </p:sp>
      <p:cxnSp>
        <p:nvCxnSpPr>
          <p:cNvPr id="21" name="Gerade Verbindung 20"/>
          <p:cNvCxnSpPr/>
          <p:nvPr userDrawn="1"/>
        </p:nvCxnSpPr>
        <p:spPr>
          <a:xfrm flipV="1">
            <a:off x="0" y="6454027"/>
            <a:ext cx="9144000" cy="9478"/>
          </a:xfrm>
          <a:prstGeom prst="line">
            <a:avLst/>
          </a:prstGeom>
          <a:ln>
            <a:solidFill>
              <a:srgbClr val="7D2432"/>
            </a:solidFill>
          </a:ln>
          <a:effectLst/>
        </p:spPr>
        <p:style>
          <a:lnRef idx="2">
            <a:schemeClr val="accent1"/>
          </a:lnRef>
          <a:fillRef idx="0">
            <a:schemeClr val="accent1"/>
          </a:fillRef>
          <a:effectRef idx="1">
            <a:schemeClr val="accent1"/>
          </a:effectRef>
          <a:fontRef idx="minor">
            <a:schemeClr val="tx1"/>
          </a:fontRef>
        </p:style>
      </p:cxnSp>
      <p:sp>
        <p:nvSpPr>
          <p:cNvPr id="9" name="Textfeld 8"/>
          <p:cNvSpPr txBox="1"/>
          <p:nvPr userDrawn="1"/>
        </p:nvSpPr>
        <p:spPr>
          <a:xfrm>
            <a:off x="995201" y="6552442"/>
            <a:ext cx="3440551" cy="276999"/>
          </a:xfrm>
          <a:prstGeom prst="rect">
            <a:avLst/>
          </a:prstGeom>
          <a:noFill/>
        </p:spPr>
        <p:txBody>
          <a:bodyPr wrap="square" rtlCol="0">
            <a:spAutoFit/>
          </a:bodyPr>
          <a:lstStyle/>
          <a:p>
            <a:r>
              <a:rPr lang="de-DE" sz="1200" b="0" i="0" dirty="0" smtClean="0">
                <a:solidFill>
                  <a:schemeClr val="bg1"/>
                </a:solidFill>
                <a:latin typeface="Arial"/>
                <a:cs typeface="Arial"/>
              </a:rPr>
              <a:t>Rechts- und Staatswissenschaftliche</a:t>
            </a:r>
            <a:r>
              <a:rPr lang="de-DE" sz="1200" b="0" i="0" baseline="0" dirty="0" smtClean="0">
                <a:solidFill>
                  <a:schemeClr val="bg1"/>
                </a:solidFill>
                <a:latin typeface="Arial"/>
                <a:cs typeface="Arial"/>
              </a:rPr>
              <a:t> </a:t>
            </a:r>
            <a:r>
              <a:rPr lang="de-DE" sz="1200" b="0" i="0" dirty="0" smtClean="0">
                <a:solidFill>
                  <a:schemeClr val="bg1"/>
                </a:solidFill>
                <a:latin typeface="Arial"/>
                <a:cs typeface="Arial"/>
              </a:rPr>
              <a:t>Fakultät</a:t>
            </a:r>
            <a:endParaRPr lang="de-DE" sz="1200" b="0" i="0" dirty="0">
              <a:solidFill>
                <a:schemeClr val="bg1"/>
              </a:solidFill>
              <a:latin typeface="Arial"/>
              <a:cs typeface="Arial"/>
            </a:endParaRPr>
          </a:p>
        </p:txBody>
      </p:sp>
      <p:sp>
        <p:nvSpPr>
          <p:cNvPr id="11" name="Fußzeilenplatzhalter 4"/>
          <p:cNvSpPr txBox="1">
            <a:spLocks/>
          </p:cNvSpPr>
          <p:nvPr userDrawn="1"/>
        </p:nvSpPr>
        <p:spPr>
          <a:xfrm>
            <a:off x="4435751" y="6553722"/>
            <a:ext cx="4021491" cy="387130"/>
          </a:xfrm>
          <a:prstGeom prst="rect">
            <a:avLst/>
          </a:prstGeom>
        </p:spPr>
        <p:txBody>
          <a:bodyPr/>
          <a:lstStyle>
            <a:defPPr>
              <a:defRPr lang="de-DE"/>
            </a:defPPr>
            <a:lvl1pPr marL="0" algn="l" defTabSz="457200" rtl="0" eaLnBrk="1" latinLnBrk="0" hangingPunct="1">
              <a:defRPr sz="1800" kern="1200">
                <a:solidFill>
                  <a:schemeClr val="bg1"/>
                </a:solidFill>
                <a:latin typeface="Helvetica"/>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de-DE" sz="1200" dirty="0" smtClean="0">
                <a:latin typeface="Arial"/>
              </a:rPr>
              <a:t>Institut, Leitung, Vortrag von, Ort</a:t>
            </a:r>
            <a:endParaRPr lang="de-DE" sz="1200" dirty="0">
              <a:latin typeface="Arial"/>
            </a:endParaRPr>
          </a:p>
        </p:txBody>
      </p:sp>
      <p:sp>
        <p:nvSpPr>
          <p:cNvPr id="12" name="Foliennummernplatzhalter 5"/>
          <p:cNvSpPr txBox="1">
            <a:spLocks/>
          </p:cNvSpPr>
          <p:nvPr userDrawn="1"/>
        </p:nvSpPr>
        <p:spPr>
          <a:xfrm>
            <a:off x="8618369" y="6555845"/>
            <a:ext cx="531391" cy="275998"/>
          </a:xfrm>
          <a:prstGeom prst="rect">
            <a:avLst/>
          </a:prstGeom>
        </p:spPr>
        <p:txBody>
          <a:bodyPr/>
          <a:lstStyle>
            <a:defPPr>
              <a:defRPr lang="de-DE"/>
            </a:defPPr>
            <a:lvl1pPr marL="0" algn="l" defTabSz="457200" rtl="0" eaLnBrk="1" latinLnBrk="0" hangingPunct="1">
              <a:defRPr sz="1800" kern="1200">
                <a:solidFill>
                  <a:schemeClr val="bg1"/>
                </a:solidFill>
                <a:latin typeface="Helvetica"/>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9A197509-D68D-E94D-8F93-0777B7F91306}" type="slidenum">
              <a:rPr lang="de-DE" sz="1200" smtClean="0">
                <a:latin typeface="Arial"/>
              </a:rPr>
              <a:pPr/>
              <a:t>‹Nr.›</a:t>
            </a:fld>
            <a:endParaRPr lang="de-DE" sz="1200" dirty="0">
              <a:latin typeface="Arial"/>
            </a:endParaRPr>
          </a:p>
        </p:txBody>
      </p:sp>
      <p:sp>
        <p:nvSpPr>
          <p:cNvPr id="13" name="Rechteck 12"/>
          <p:cNvSpPr/>
          <p:nvPr userDrawn="1"/>
        </p:nvSpPr>
        <p:spPr>
          <a:xfrm>
            <a:off x="98911" y="6554843"/>
            <a:ext cx="637915" cy="276999"/>
          </a:xfrm>
          <a:prstGeom prst="rect">
            <a:avLst/>
          </a:prstGeom>
        </p:spPr>
        <p:txBody>
          <a:bodyPr wrap="none">
            <a:spAutoFit/>
          </a:bodyPr>
          <a:lstStyle/>
          <a:p>
            <a:r>
              <a:rPr lang="de-DE" sz="1200" dirty="0" smtClean="0">
                <a:solidFill>
                  <a:schemeClr val="bg1"/>
                </a:solidFill>
                <a:latin typeface="Arial"/>
                <a:cs typeface="Arial"/>
              </a:rPr>
              <a:t>Datum</a:t>
            </a:r>
            <a:endParaRPr lang="de-DE" sz="1200" dirty="0">
              <a:solidFill>
                <a:schemeClr val="bg1"/>
              </a:solidFill>
              <a:latin typeface="Arial"/>
              <a:cs typeface="Arial"/>
            </a:endParaRPr>
          </a:p>
        </p:txBody>
      </p:sp>
    </p:spTree>
    <p:extLst>
      <p:ext uri="{BB962C8B-B14F-4D97-AF65-F5344CB8AC3E}">
        <p14:creationId xmlns:p14="http://schemas.microsoft.com/office/powerpoint/2010/main" val="1930332312"/>
      </p:ext>
    </p:extLst>
  </p:cSld>
  <p:clrMap bg1="lt1" tx1="dk1" bg2="lt2" tx2="dk2" accent1="accent1" accent2="accent2" accent3="accent3" accent4="accent4" accent5="accent5" accent6="accent6" hlink="hlink" folHlink="folHlink"/>
  <p:sldLayoutIdLst>
    <p:sldLayoutId id="2147483651" r:id="rId1"/>
    <p:sldLayoutId id="2147483649" r:id="rId2"/>
  </p:sldLayoutIdLst>
  <mc:AlternateContent xmlns:mc="http://schemas.openxmlformats.org/markup-compatibility/2006" xmlns:p14="http://schemas.microsoft.com/office/powerpoint/2010/main">
    <mc:Choice Requires="p14">
      <p:transition spd="slow" p14:dur="3400">
        <p14:reveal/>
      </p:transition>
    </mc:Choice>
    <mc:Fallback xmlns="">
      <p:transition xmlns:p14="http://schemas.microsoft.com/office/powerpoint/2010/main" spd="slow">
        <p:fade/>
      </p:transition>
    </mc:Fallback>
  </mc:AlternateConten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de-DE"/>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80000"/>
            <a:lum/>
          </a:blip>
          <a:srcRect/>
          <a:stretch>
            <a:fillRect l="-18000" t="25000" r="66000" b="4000"/>
          </a:stretch>
        </a:blipFill>
        <a:effectLst/>
      </p:bgPr>
    </p:bg>
    <p:spTree>
      <p:nvGrpSpPr>
        <p:cNvPr id="1" name=""/>
        <p:cNvGrpSpPr/>
        <p:nvPr/>
      </p:nvGrpSpPr>
      <p:grpSpPr>
        <a:xfrm>
          <a:off x="0" y="0"/>
          <a:ext cx="0" cy="0"/>
          <a:chOff x="0" y="0"/>
          <a:chExt cx="0" cy="0"/>
        </a:xfrm>
      </p:grpSpPr>
      <p:sp>
        <p:nvSpPr>
          <p:cNvPr id="2" name="Titel 1"/>
          <p:cNvSpPr>
            <a:spLocks noGrp="1"/>
          </p:cNvSpPr>
          <p:nvPr>
            <p:ph type="ctrTitle" idx="4294967295"/>
          </p:nvPr>
        </p:nvSpPr>
        <p:spPr>
          <a:xfrm>
            <a:off x="1524000" y="2130425"/>
            <a:ext cx="7620000" cy="1470025"/>
          </a:xfrm>
          <a:prstGeom prst="rect">
            <a:avLst/>
          </a:prstGeom>
        </p:spPr>
        <p:txBody>
          <a:bodyPr/>
          <a:lstStyle/>
          <a:p>
            <a:r>
              <a:rPr lang="de-DE" b="1" dirty="0" smtClean="0">
                <a:solidFill>
                  <a:srgbClr val="7D2432"/>
                </a:solidFill>
                <a:latin typeface="Arial"/>
              </a:rPr>
              <a:t>Titel der Präsentation</a:t>
            </a:r>
            <a:endParaRPr lang="de-DE" b="1" dirty="0">
              <a:solidFill>
                <a:srgbClr val="7D2432"/>
              </a:solidFill>
              <a:latin typeface="Arial"/>
            </a:endParaRPr>
          </a:p>
        </p:txBody>
      </p:sp>
      <p:sp>
        <p:nvSpPr>
          <p:cNvPr id="3" name="Untertitel 2"/>
          <p:cNvSpPr>
            <a:spLocks noGrp="1"/>
          </p:cNvSpPr>
          <p:nvPr>
            <p:ph type="subTitle" idx="4294967295"/>
          </p:nvPr>
        </p:nvSpPr>
        <p:spPr>
          <a:xfrm>
            <a:off x="1524000" y="3235325"/>
            <a:ext cx="7620000" cy="2403475"/>
          </a:xfrm>
          <a:prstGeom prst="rect">
            <a:avLst/>
          </a:prstGeom>
        </p:spPr>
        <p:txBody>
          <a:bodyPr/>
          <a:lstStyle/>
          <a:p>
            <a:pPr marL="0" indent="0" algn="ctr">
              <a:buNone/>
            </a:pPr>
            <a:r>
              <a:rPr lang="de-DE" dirty="0" smtClean="0">
                <a:latin typeface="Arial"/>
                <a:cs typeface="Arial"/>
              </a:rPr>
              <a:t>Untertitel der Präsentation</a:t>
            </a:r>
          </a:p>
          <a:p>
            <a:pPr marL="0" indent="0" algn="ctr">
              <a:buNone/>
            </a:pPr>
            <a:r>
              <a:rPr lang="de-DE" dirty="0" smtClean="0">
                <a:latin typeface="Arial"/>
                <a:cs typeface="Arial"/>
              </a:rPr>
              <a:t>und / </a:t>
            </a:r>
            <a:r>
              <a:rPr lang="de-DE" smtClean="0">
                <a:latin typeface="Arial"/>
                <a:cs typeface="Arial"/>
              </a:rPr>
              <a:t>oder Vortragende(r</a:t>
            </a:r>
            <a:r>
              <a:rPr lang="de-DE" dirty="0" smtClean="0">
                <a:latin typeface="Arial"/>
                <a:cs typeface="Arial"/>
              </a:rPr>
              <a:t>)</a:t>
            </a:r>
            <a:endParaRPr lang="de-DE" dirty="0">
              <a:latin typeface="Arial"/>
              <a:cs typeface="Arial"/>
            </a:endParaRPr>
          </a:p>
        </p:txBody>
      </p:sp>
    </p:spTree>
    <p:extLst>
      <p:ext uri="{BB962C8B-B14F-4D97-AF65-F5344CB8AC3E}">
        <p14:creationId xmlns:p14="http://schemas.microsoft.com/office/powerpoint/2010/main" val="702936253"/>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xmlns:p14="http://schemas.microsoft.com/office/powerpoint/2010/main" spd="slow">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80000"/>
            <a:lum/>
          </a:blip>
          <a:srcRect/>
          <a:stretch>
            <a:fillRect l="-18000" t="25000" r="66000" b="4000"/>
          </a:stretch>
        </a:blipFill>
        <a:effectLst/>
      </p:bgPr>
    </p:bg>
    <p:spTree>
      <p:nvGrpSpPr>
        <p:cNvPr id="1" name=""/>
        <p:cNvGrpSpPr/>
        <p:nvPr/>
      </p:nvGrpSpPr>
      <p:grpSpPr>
        <a:xfrm>
          <a:off x="0" y="0"/>
          <a:ext cx="0" cy="0"/>
          <a:chOff x="0" y="0"/>
          <a:chExt cx="0" cy="0"/>
        </a:xfrm>
      </p:grpSpPr>
      <p:sp>
        <p:nvSpPr>
          <p:cNvPr id="10" name="Inhaltsplatzhalter 2"/>
          <p:cNvSpPr txBox="1">
            <a:spLocks/>
          </p:cNvSpPr>
          <p:nvPr/>
        </p:nvSpPr>
        <p:spPr>
          <a:xfrm>
            <a:off x="600894" y="1298956"/>
            <a:ext cx="7822605" cy="4868674"/>
          </a:xfrm>
          <a:prstGeom prst="rect">
            <a:avLst/>
          </a:prstGeom>
        </p:spPr>
        <p:txBody>
          <a:bodyPr/>
          <a:lstStyle>
            <a:lvl1pPr marL="342900" indent="-342900" algn="l" defTabSz="457200" rtl="0" eaLnBrk="1" latinLnBrk="0" hangingPunct="1">
              <a:spcBef>
                <a:spcPct val="20000"/>
              </a:spcBef>
              <a:buFont typeface="Arial"/>
              <a:buChar char="•"/>
              <a:defRPr sz="3200" kern="1200">
                <a:solidFill>
                  <a:schemeClr val="tx1">
                    <a:lumMod val="75000"/>
                    <a:lumOff val="25000"/>
                  </a:schemeClr>
                </a:solidFill>
                <a:latin typeface="Helvetica"/>
                <a:ea typeface="+mn-ea"/>
                <a:cs typeface="+mn-cs"/>
              </a:defRPr>
            </a:lvl1pPr>
            <a:lvl2pPr marL="742950" indent="-285750" algn="l" defTabSz="457200" rtl="0" eaLnBrk="1" latinLnBrk="0" hangingPunct="1">
              <a:spcBef>
                <a:spcPct val="20000"/>
              </a:spcBef>
              <a:buFont typeface="Arial"/>
              <a:buChar char="–"/>
              <a:defRPr sz="2800" kern="1200">
                <a:solidFill>
                  <a:schemeClr val="tx1">
                    <a:lumMod val="75000"/>
                    <a:lumOff val="25000"/>
                  </a:schemeClr>
                </a:solidFill>
                <a:latin typeface="Helvetica"/>
                <a:ea typeface="+mn-ea"/>
                <a:cs typeface="+mn-cs"/>
              </a:defRPr>
            </a:lvl2pPr>
            <a:lvl3pPr marL="1143000" indent="-228600" algn="l" defTabSz="457200" rtl="0" eaLnBrk="1" latinLnBrk="0" hangingPunct="1">
              <a:spcBef>
                <a:spcPct val="20000"/>
              </a:spcBef>
              <a:buFont typeface="Arial"/>
              <a:buChar char="•"/>
              <a:defRPr sz="2400" kern="1200">
                <a:solidFill>
                  <a:schemeClr val="tx1">
                    <a:lumMod val="75000"/>
                    <a:lumOff val="25000"/>
                  </a:schemeClr>
                </a:solidFill>
                <a:latin typeface="Helvetica"/>
                <a:ea typeface="+mn-ea"/>
                <a:cs typeface="+mn-cs"/>
              </a:defRPr>
            </a:lvl3pPr>
            <a:lvl4pPr marL="1600200" indent="-228600" algn="l" defTabSz="457200" rtl="0" eaLnBrk="1" latinLnBrk="0" hangingPunct="1">
              <a:spcBef>
                <a:spcPct val="20000"/>
              </a:spcBef>
              <a:buFont typeface="Arial"/>
              <a:buChar char="–"/>
              <a:defRPr sz="2000" kern="1200">
                <a:solidFill>
                  <a:schemeClr val="tx1">
                    <a:lumMod val="75000"/>
                    <a:lumOff val="25000"/>
                  </a:schemeClr>
                </a:solidFill>
                <a:latin typeface="Helvetica"/>
                <a:ea typeface="+mn-ea"/>
                <a:cs typeface="+mn-cs"/>
              </a:defRPr>
            </a:lvl4pPr>
            <a:lvl5pPr marL="2057400" indent="-228600" algn="l" defTabSz="457200" rtl="0" eaLnBrk="1" latinLnBrk="0" hangingPunct="1">
              <a:spcBef>
                <a:spcPct val="20000"/>
              </a:spcBef>
              <a:buFont typeface="Arial"/>
              <a:buChar char="»"/>
              <a:defRPr sz="2000" kern="1200">
                <a:solidFill>
                  <a:schemeClr val="tx1">
                    <a:lumMod val="75000"/>
                    <a:lumOff val="25000"/>
                  </a:schemeClr>
                </a:solidFill>
                <a:latin typeface="Helvetica"/>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r>
              <a:rPr lang="de-DE" dirty="0" smtClean="0">
                <a:latin typeface="Arial"/>
              </a:rPr>
              <a:t>Fließtext</a:t>
            </a:r>
          </a:p>
          <a:p>
            <a:r>
              <a:rPr lang="de-DE" sz="3000" dirty="0" smtClean="0">
                <a:latin typeface="Arial"/>
              </a:rPr>
              <a:t>Stichworte erste Ebene</a:t>
            </a:r>
          </a:p>
          <a:p>
            <a:pPr marL="712788" lvl="1" defTabSz="538163"/>
            <a:r>
              <a:rPr lang="de-DE" dirty="0" smtClean="0">
                <a:latin typeface="Arial"/>
              </a:rPr>
              <a:t>Zweite Ebene</a:t>
            </a:r>
          </a:p>
          <a:p>
            <a:pPr marL="990600" lvl="2" defTabSz="530225"/>
            <a:r>
              <a:rPr lang="de-DE" sz="2600" dirty="0" smtClean="0">
                <a:latin typeface="Arial"/>
              </a:rPr>
              <a:t>Dritte Ebene</a:t>
            </a:r>
          </a:p>
          <a:p>
            <a:pPr marL="1262063" lvl="3"/>
            <a:r>
              <a:rPr lang="de-DE" sz="2400" dirty="0" smtClean="0">
                <a:latin typeface="Arial"/>
              </a:rPr>
              <a:t>Vierte Ebene</a:t>
            </a:r>
          </a:p>
        </p:txBody>
      </p:sp>
      <p:sp>
        <p:nvSpPr>
          <p:cNvPr id="11" name="Untertitel 2"/>
          <p:cNvSpPr txBox="1">
            <a:spLocks/>
          </p:cNvSpPr>
          <p:nvPr/>
        </p:nvSpPr>
        <p:spPr>
          <a:xfrm>
            <a:off x="617802" y="429691"/>
            <a:ext cx="6215868" cy="615376"/>
          </a:xfrm>
          <a:prstGeom prst="rect">
            <a:avLst/>
          </a:prstGeom>
        </p:spPr>
        <p:txBody>
          <a:bodyPr/>
          <a:lstStyle>
            <a:lvl1pPr marL="342900" indent="-342900" algn="l" defTabSz="457200" rtl="0" eaLnBrk="1" latinLnBrk="0" hangingPunct="1">
              <a:spcBef>
                <a:spcPct val="20000"/>
              </a:spcBef>
              <a:buFont typeface="Arial"/>
              <a:buChar char="•"/>
              <a:defRPr sz="3200" kern="1200">
                <a:solidFill>
                  <a:schemeClr val="tx1">
                    <a:lumMod val="75000"/>
                    <a:lumOff val="25000"/>
                  </a:schemeClr>
                </a:solidFill>
                <a:latin typeface="Helvetica"/>
                <a:ea typeface="+mn-ea"/>
                <a:cs typeface="+mn-cs"/>
              </a:defRPr>
            </a:lvl1pPr>
            <a:lvl2pPr marL="742950" indent="-285750" algn="l" defTabSz="457200" rtl="0" eaLnBrk="1" latinLnBrk="0" hangingPunct="1">
              <a:spcBef>
                <a:spcPct val="20000"/>
              </a:spcBef>
              <a:buFont typeface="Arial"/>
              <a:buChar char="–"/>
              <a:defRPr sz="2800" kern="1200">
                <a:solidFill>
                  <a:schemeClr val="tx1">
                    <a:lumMod val="75000"/>
                    <a:lumOff val="25000"/>
                  </a:schemeClr>
                </a:solidFill>
                <a:latin typeface="Helvetica"/>
                <a:ea typeface="+mn-ea"/>
                <a:cs typeface="+mn-cs"/>
              </a:defRPr>
            </a:lvl2pPr>
            <a:lvl3pPr marL="1143000" indent="-228600" algn="l" defTabSz="457200" rtl="0" eaLnBrk="1" latinLnBrk="0" hangingPunct="1">
              <a:spcBef>
                <a:spcPct val="20000"/>
              </a:spcBef>
              <a:buFont typeface="Arial"/>
              <a:buChar char="•"/>
              <a:defRPr sz="2400" kern="1200">
                <a:solidFill>
                  <a:schemeClr val="tx1">
                    <a:lumMod val="75000"/>
                    <a:lumOff val="25000"/>
                  </a:schemeClr>
                </a:solidFill>
                <a:latin typeface="Helvetica"/>
                <a:ea typeface="+mn-ea"/>
                <a:cs typeface="+mn-cs"/>
              </a:defRPr>
            </a:lvl3pPr>
            <a:lvl4pPr marL="1600200" indent="-228600" algn="l" defTabSz="457200" rtl="0" eaLnBrk="1" latinLnBrk="0" hangingPunct="1">
              <a:spcBef>
                <a:spcPct val="20000"/>
              </a:spcBef>
              <a:buFont typeface="Arial"/>
              <a:buChar char="–"/>
              <a:defRPr sz="2000" kern="1200">
                <a:solidFill>
                  <a:schemeClr val="tx1">
                    <a:lumMod val="75000"/>
                    <a:lumOff val="25000"/>
                  </a:schemeClr>
                </a:solidFill>
                <a:latin typeface="Helvetica"/>
                <a:ea typeface="+mn-ea"/>
                <a:cs typeface="+mn-cs"/>
              </a:defRPr>
            </a:lvl4pPr>
            <a:lvl5pPr marL="2057400" indent="-228600" algn="l" defTabSz="457200" rtl="0" eaLnBrk="1" latinLnBrk="0" hangingPunct="1">
              <a:spcBef>
                <a:spcPct val="20000"/>
              </a:spcBef>
              <a:buFont typeface="Arial"/>
              <a:buChar char="»"/>
              <a:defRPr sz="2000" kern="1200">
                <a:solidFill>
                  <a:schemeClr val="tx1">
                    <a:lumMod val="75000"/>
                    <a:lumOff val="25000"/>
                  </a:schemeClr>
                </a:solidFill>
                <a:latin typeface="Helvetica"/>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Font typeface="Arial"/>
              <a:buNone/>
            </a:pPr>
            <a:r>
              <a:rPr lang="de-DE" sz="2400" u="sng" dirty="0" smtClean="0">
                <a:solidFill>
                  <a:srgbClr val="7D2432"/>
                </a:solidFill>
                <a:latin typeface="Arial"/>
                <a:cs typeface="Arial"/>
              </a:rPr>
              <a:t>Überschrift / Kopfzeile</a:t>
            </a:r>
          </a:p>
        </p:txBody>
      </p:sp>
    </p:spTree>
    <p:extLst>
      <p:ext uri="{BB962C8B-B14F-4D97-AF65-F5344CB8AC3E}">
        <p14:creationId xmlns:p14="http://schemas.microsoft.com/office/powerpoint/2010/main" val="2114898437"/>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xmlns:p14="http://schemas.microsoft.com/office/powerpoint/2010/main" spd="slow">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ildplatzhalter 2"/>
          <p:cNvSpPr>
            <a:spLocks noGrp="1"/>
          </p:cNvSpPr>
          <p:nvPr/>
        </p:nvSpPr>
        <p:spPr>
          <a:xfrm>
            <a:off x="1828800" y="1371600"/>
            <a:ext cx="5486400" cy="4114800"/>
          </a:xfrm>
          <a:prstGeom prst="rect">
            <a:avLst/>
          </a:prstGeom>
        </p:spPr>
        <p:txBody>
          <a:bodyPr/>
          <a:lstStyle>
            <a:lvl1pPr marL="342900" indent="-342900" algn="l" defTabSz="457200" rtl="0" eaLnBrk="1" latinLnBrk="0" hangingPunct="1">
              <a:spcBef>
                <a:spcPct val="20000"/>
              </a:spcBef>
              <a:buFont typeface="Arial"/>
              <a:buChar char="•"/>
              <a:defRPr sz="3200" kern="1200">
                <a:solidFill>
                  <a:schemeClr val="tx1">
                    <a:lumMod val="65000"/>
                    <a:lumOff val="35000"/>
                  </a:schemeClr>
                </a:solidFill>
                <a:latin typeface="Helvetica"/>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Helvetica"/>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Helvetica"/>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Helvetica"/>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Helvetica"/>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endParaRPr lang="de-DE" dirty="0">
              <a:latin typeface="Arial"/>
            </a:endParaRPr>
          </a:p>
        </p:txBody>
      </p:sp>
      <p:pic>
        <p:nvPicPr>
          <p:cNvPr id="3" name="Bild 2" descr="Auditorium bei Musik.psd"/>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866900" y="1397000"/>
            <a:ext cx="5401056" cy="4050792"/>
          </a:xfrm>
          <a:prstGeom prst="rect">
            <a:avLst/>
          </a:prstGeom>
        </p:spPr>
      </p:pic>
      <p:sp>
        <p:nvSpPr>
          <p:cNvPr id="4" name="Textfeld 3"/>
          <p:cNvSpPr txBox="1"/>
          <p:nvPr/>
        </p:nvSpPr>
        <p:spPr>
          <a:xfrm>
            <a:off x="1866900" y="5547483"/>
            <a:ext cx="5401056" cy="369332"/>
          </a:xfrm>
          <a:prstGeom prst="rect">
            <a:avLst/>
          </a:prstGeom>
          <a:noFill/>
        </p:spPr>
        <p:txBody>
          <a:bodyPr wrap="square" rtlCol="0">
            <a:spAutoFit/>
          </a:bodyPr>
          <a:lstStyle/>
          <a:p>
            <a:r>
              <a:rPr lang="de-DE" dirty="0" smtClean="0">
                <a:latin typeface="Arial"/>
                <a:cs typeface="Arial"/>
              </a:rPr>
              <a:t>Bildunterzeile</a:t>
            </a:r>
            <a:endParaRPr lang="de-DE" dirty="0">
              <a:latin typeface="Arial"/>
              <a:cs typeface="Arial"/>
            </a:endParaRPr>
          </a:p>
        </p:txBody>
      </p:sp>
    </p:spTree>
    <p:extLst>
      <p:ext uri="{BB962C8B-B14F-4D97-AF65-F5344CB8AC3E}">
        <p14:creationId xmlns:p14="http://schemas.microsoft.com/office/powerpoint/2010/main" val="1878304893"/>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xmlns:p14="http://schemas.microsoft.com/office/powerpoint/2010/main" spd="slow">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Diagramm 1"/>
          <p:cNvGraphicFramePr/>
          <p:nvPr>
            <p:extLst>
              <p:ext uri="{D42A27DB-BD31-4B8C-83A1-F6EECF244321}">
                <p14:modId xmlns:p14="http://schemas.microsoft.com/office/powerpoint/2010/main" val="2426455070"/>
              </p:ext>
            </p:extLst>
          </p:nvPr>
        </p:nvGraphicFramePr>
        <p:xfrm>
          <a:off x="1409593" y="1183477"/>
          <a:ext cx="7109260" cy="4716481"/>
        </p:xfrm>
        <a:graphic>
          <a:graphicData uri="http://schemas.openxmlformats.org/drawingml/2006/chart">
            <c:chart xmlns:c="http://schemas.openxmlformats.org/drawingml/2006/chart" xmlns:r="http://schemas.openxmlformats.org/officeDocument/2006/relationships" r:id="rId3"/>
          </a:graphicData>
        </a:graphic>
      </p:graphicFrame>
      <p:sp>
        <p:nvSpPr>
          <p:cNvPr id="3" name="Textfeld 2"/>
          <p:cNvSpPr txBox="1"/>
          <p:nvPr/>
        </p:nvSpPr>
        <p:spPr>
          <a:xfrm>
            <a:off x="1685789" y="5387771"/>
            <a:ext cx="5582167" cy="369332"/>
          </a:xfrm>
          <a:prstGeom prst="rect">
            <a:avLst/>
          </a:prstGeom>
          <a:noFill/>
        </p:spPr>
        <p:txBody>
          <a:bodyPr wrap="square" rtlCol="0">
            <a:spAutoFit/>
          </a:bodyPr>
          <a:lstStyle/>
          <a:p>
            <a:r>
              <a:rPr lang="de-DE" dirty="0" smtClean="0">
                <a:latin typeface="Arial"/>
                <a:cs typeface="Arial"/>
              </a:rPr>
              <a:t>Diagramm-Unterzeile</a:t>
            </a:r>
            <a:endParaRPr lang="de-DE" dirty="0">
              <a:latin typeface="Arial"/>
              <a:cs typeface="Arial"/>
            </a:endParaRPr>
          </a:p>
        </p:txBody>
      </p:sp>
    </p:spTree>
    <p:extLst>
      <p:ext uri="{BB962C8B-B14F-4D97-AF65-F5344CB8AC3E}">
        <p14:creationId xmlns:p14="http://schemas.microsoft.com/office/powerpoint/2010/main" val="1030598259"/>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xmlns:p14="http://schemas.microsoft.com/office/powerpoint/2010/main" spd="slow">
        <p:fade/>
      </p:transition>
    </mc:Fallback>
  </mc:AlternateContent>
  <p:timing>
    <p:tnLst>
      <p:par>
        <p:cTn id="1" dur="indefinite" restart="never" nodeType="tmRoot"/>
      </p:par>
    </p:tnLst>
  </p:timing>
</p:sld>
</file>

<file path=ppt/theme/theme1.xml><?xml version="1.0" encoding="utf-8"?>
<a:theme xmlns:a="http://schemas.openxmlformats.org/drawingml/2006/main" name="Masterfolie blank">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txDef>
      <a:spPr>
        <a:noFill/>
      </a:spPr>
      <a:bodyPr wrap="square" rtlCol="0">
        <a:spAutoFit/>
      </a:bodyPr>
      <a:lstStyle>
        <a:defPPr>
          <a:defRPr dirty="0">
            <a:solidFill>
              <a:schemeClr val="tx1">
                <a:lumMod val="85000"/>
                <a:lumOff val="15000"/>
              </a:schemeClr>
            </a:solidFill>
            <a:latin typeface="Helvetica"/>
            <a:cs typeface="Helvetica"/>
          </a:defRPr>
        </a:defPPr>
      </a:lstStyle>
    </a:txDef>
  </a:objectDefaults>
  <a:extraClrSchemeLst/>
</a:theme>
</file>

<file path=ppt/theme/theme2.xml><?xml version="1.0" encoding="utf-8"?>
<a:theme xmlns:a="http://schemas.openxmlformats.org/drawingml/2006/main" name="Office-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TotalTime>0</TotalTime>
  <Words>495</Words>
  <Application>Microsoft Office PowerPoint</Application>
  <PresentationFormat>Bildschirmpräsentation (4:3)</PresentationFormat>
  <Paragraphs>37</Paragraphs>
  <Slides>4</Slides>
  <Notes>4</Notes>
  <HiddenSlides>0</HiddenSlides>
  <MMClips>0</MMClips>
  <ScaleCrop>false</ScaleCrop>
  <HeadingPairs>
    <vt:vector size="6" baseType="variant">
      <vt:variant>
        <vt:lpstr>Verwendete Schriftarten</vt:lpstr>
      </vt:variant>
      <vt:variant>
        <vt:i4>1</vt:i4>
      </vt:variant>
      <vt:variant>
        <vt:lpstr>Design</vt:lpstr>
      </vt:variant>
      <vt:variant>
        <vt:i4>1</vt:i4>
      </vt:variant>
      <vt:variant>
        <vt:lpstr>Folientitel</vt:lpstr>
      </vt:variant>
      <vt:variant>
        <vt:i4>4</vt:i4>
      </vt:variant>
    </vt:vector>
  </HeadingPairs>
  <TitlesOfParts>
    <vt:vector size="6" baseType="lpstr">
      <vt:lpstr>Arial</vt:lpstr>
      <vt:lpstr>Masterfolie blank</vt:lpstr>
      <vt:lpstr>Titel der Präsentation</vt:lpstr>
      <vt:lpstr>PowerPoint-Präsentation</vt:lpstr>
      <vt:lpstr>PowerPoint-Präsentation</vt:lpstr>
      <vt:lpstr>PowerPoint-Präsentation</vt:lpstr>
    </vt:vector>
  </TitlesOfParts>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PowerPoint-Präsentation</dc:title>
  <dc:creator>Pressestelle der Ernst-Moritz-Arndt-Universität Greifswald</dc:creator>
  <dc:description>Vorlage zur Gestaltung von Powerpoint-Präsentationen der Philosophischen Fakultät</dc:description>
  <cp:lastModifiedBy>Jan Meßerschmidt</cp:lastModifiedBy>
  <cp:revision>40</cp:revision>
  <dcterms:created xsi:type="dcterms:W3CDTF">2012-11-27T14:18:19Z</dcterms:created>
  <dcterms:modified xsi:type="dcterms:W3CDTF">2018-05-28T15:16:20Z</dcterms:modified>
</cp:coreProperties>
</file>