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notesMasterIdLst>
    <p:notesMasterId r:id="rId4"/>
  </p:notesMasterIdLst>
  <p:sldIdLst>
    <p:sldId id="257" r:id="rId3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247B"/>
    <a:srgbClr val="1B2D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297" autoAdjust="0"/>
  </p:normalViewPr>
  <p:slideViewPr>
    <p:cSldViewPr snapToGrid="0" snapToObjects="1">
      <p:cViewPr varScale="1">
        <p:scale>
          <a:sx n="39" d="100"/>
          <a:sy n="39" d="100"/>
        </p:scale>
        <p:origin x="672" y="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</a:defRPr>
            </a:lvl1pPr>
          </a:lstStyle>
          <a:p>
            <a:fld id="{2C25699A-4D51-0144-84E2-A30BD37A4531}" type="datetimeFigureOut">
              <a:rPr lang="de-DE" smtClean="0"/>
              <a:pPr/>
              <a:t>07.12.2017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/>
              </a:defRPr>
            </a:lvl1pPr>
          </a:lstStyle>
          <a:p>
            <a:fld id="{4167BF35-94D1-004E-8163-B1FE6B96399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842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 smtClean="0">
                <a:cs typeface="Arial"/>
              </a:rPr>
              <a:t>Erläuterungen:</a:t>
            </a:r>
          </a:p>
          <a:p>
            <a:r>
              <a:rPr lang="de-DE" dirty="0" smtClean="0">
                <a:cs typeface="Arial"/>
              </a:rPr>
              <a:t>Auf dieser Seite können eine Überschrift / Kopfzeile,</a:t>
            </a:r>
            <a:r>
              <a:rPr lang="de-DE" baseline="0" dirty="0" smtClean="0">
                <a:cs typeface="Arial"/>
              </a:rPr>
              <a:t> </a:t>
            </a:r>
            <a:r>
              <a:rPr lang="de-DE" dirty="0" smtClean="0">
                <a:cs typeface="Arial"/>
              </a:rPr>
              <a:t>Text und</a:t>
            </a:r>
            <a:r>
              <a:rPr lang="de-DE" baseline="0" dirty="0" smtClean="0">
                <a:cs typeface="Arial"/>
              </a:rPr>
              <a:t> Stichworte </a:t>
            </a:r>
            <a:r>
              <a:rPr lang="de-DE" dirty="0" smtClean="0">
                <a:cs typeface="Arial"/>
              </a:rPr>
              <a:t>gesetzt werden.</a:t>
            </a:r>
            <a:r>
              <a:rPr lang="de-DE" baseline="0" dirty="0" smtClean="0">
                <a:cs typeface="Arial"/>
              </a:rPr>
              <a:t> Dazu e</a:t>
            </a:r>
            <a:r>
              <a:rPr lang="de-DE" dirty="0" smtClean="0">
                <a:cs typeface="Arial"/>
              </a:rPr>
              <a:t>infach</a:t>
            </a:r>
            <a:r>
              <a:rPr lang="de-DE" baseline="0" dirty="0" smtClean="0">
                <a:cs typeface="Arial"/>
              </a:rPr>
              <a:t> ins jeweilige Feld klicken und die Platzhalter überschreiben.</a:t>
            </a:r>
          </a:p>
          <a:p>
            <a:r>
              <a:rPr lang="de-DE" baseline="0" dirty="0" smtClean="0">
                <a:cs typeface="Arial"/>
              </a:rPr>
              <a:t>Schrifttype ist Arial, Hauptfarbe ist </a:t>
            </a:r>
            <a:r>
              <a:rPr lang="de-DE" baseline="0" dirty="0" smtClean="0">
                <a:solidFill>
                  <a:srgbClr val="5C247B"/>
                </a:solidFill>
                <a:cs typeface="Arial"/>
              </a:rPr>
              <a:t>Violett </a:t>
            </a:r>
            <a:r>
              <a:rPr lang="de-DE" baseline="0" dirty="0" smtClean="0">
                <a:cs typeface="Arial"/>
              </a:rPr>
              <a:t>RGB 92-36-123 (=Theologische Fakultät), andere Schriftebenen sind in Graustufen angelegt, können aber über das Menü in allen Farben ausgegeben werden, auch Fettschrift, Kursive etc. sind möglich.</a:t>
            </a:r>
          </a:p>
          <a:p>
            <a:r>
              <a:rPr lang="de-DE" baseline="0" dirty="0" smtClean="0">
                <a:cs typeface="Arial"/>
              </a:rPr>
              <a:t>Größe und Ausrichtung der Textfelder sind variabel.</a:t>
            </a:r>
          </a:p>
          <a:p>
            <a:r>
              <a:rPr lang="de-DE" baseline="0" dirty="0" smtClean="0">
                <a:cs typeface="Arial"/>
              </a:rPr>
              <a:t>Über das Menü können Bilder, Diagramme etc. eingebunden werden.</a:t>
            </a:r>
          </a:p>
          <a:p>
            <a:r>
              <a:rPr lang="de-DE" baseline="0" dirty="0" smtClean="0">
                <a:cs typeface="Arial"/>
              </a:rPr>
              <a:t>Zugrunde liegt die ‚Masterfolie Start‘.</a:t>
            </a:r>
          </a:p>
          <a:p>
            <a:endParaRPr lang="de-DE" dirty="0">
              <a:cs typeface="Arial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7BF35-94D1-004E-8163-B1FE6B96399D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9377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0077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436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ung 7"/>
          <p:cNvGrpSpPr/>
          <p:nvPr userDrawn="1"/>
        </p:nvGrpSpPr>
        <p:grpSpPr>
          <a:xfrm>
            <a:off x="0" y="-381000"/>
            <a:ext cx="9144000" cy="7526873"/>
            <a:chOff x="0" y="-381000"/>
            <a:chExt cx="9144000" cy="7526873"/>
          </a:xfrm>
        </p:grpSpPr>
        <p:sp>
          <p:nvSpPr>
            <p:cNvPr id="3" name="Rechteck 2"/>
            <p:cNvSpPr/>
            <p:nvPr userDrawn="1"/>
          </p:nvSpPr>
          <p:spPr>
            <a:xfrm>
              <a:off x="0" y="0"/>
              <a:ext cx="9144000" cy="6874513"/>
            </a:xfrm>
            <a:prstGeom prst="rect">
              <a:avLst/>
            </a:prstGeom>
            <a:solidFill>
              <a:srgbClr val="5C247B">
                <a:alpha val="4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/>
              </a:endParaRPr>
            </a:p>
          </p:txBody>
        </p:sp>
        <p:sp>
          <p:nvSpPr>
            <p:cNvPr id="2" name="Oval 1"/>
            <p:cNvSpPr/>
            <p:nvPr userDrawn="1"/>
          </p:nvSpPr>
          <p:spPr>
            <a:xfrm>
              <a:off x="454949" y="-381000"/>
              <a:ext cx="7497179" cy="752687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/>
              </a:endParaRPr>
            </a:p>
          </p:txBody>
        </p:sp>
        <p:sp>
          <p:nvSpPr>
            <p:cNvPr id="6" name="Rechteck 5"/>
            <p:cNvSpPr/>
            <p:nvPr userDrawn="1"/>
          </p:nvSpPr>
          <p:spPr>
            <a:xfrm>
              <a:off x="4648200" y="0"/>
              <a:ext cx="4495800" cy="68745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/>
              </a:endParaRPr>
            </a:p>
          </p:txBody>
        </p:sp>
      </p:grpSp>
      <p:pic>
        <p:nvPicPr>
          <p:cNvPr id="9" name="Bild 8" descr="Logo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896" y="317020"/>
            <a:ext cx="2895184" cy="712829"/>
          </a:xfrm>
          <a:prstGeom prst="rect">
            <a:avLst/>
          </a:prstGeom>
        </p:spPr>
      </p:pic>
      <p:sp>
        <p:nvSpPr>
          <p:cNvPr id="11" name="Textfeld 10"/>
          <p:cNvSpPr txBox="1"/>
          <p:nvPr userDrawn="1"/>
        </p:nvSpPr>
        <p:spPr>
          <a:xfrm>
            <a:off x="2760524" y="6486103"/>
            <a:ext cx="19896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0" i="0" dirty="0" smtClean="0">
                <a:solidFill>
                  <a:srgbClr val="5C247B"/>
                </a:solidFill>
                <a:latin typeface="Arial"/>
                <a:cs typeface="Arial"/>
              </a:rPr>
              <a:t>Theologische Fakultät</a:t>
            </a:r>
            <a:endParaRPr lang="de-DE" sz="1200" b="0" i="0" dirty="0">
              <a:solidFill>
                <a:srgbClr val="5C247B"/>
              </a:solidFill>
              <a:latin typeface="Arial"/>
              <a:cs typeface="Arial"/>
            </a:endParaRPr>
          </a:p>
        </p:txBody>
      </p:sp>
      <p:sp>
        <p:nvSpPr>
          <p:cNvPr id="12" name="Fußzeilenplatzhalter 4"/>
          <p:cNvSpPr txBox="1">
            <a:spLocks/>
          </p:cNvSpPr>
          <p:nvPr userDrawn="1"/>
        </p:nvSpPr>
        <p:spPr>
          <a:xfrm>
            <a:off x="4746772" y="6487383"/>
            <a:ext cx="3559028" cy="278121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Helvetic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 smtClean="0">
                <a:solidFill>
                  <a:srgbClr val="5C247B"/>
                </a:solidFill>
                <a:latin typeface="Arial"/>
              </a:rPr>
              <a:t>Institut, Leitung, Vortrag von, Ort</a:t>
            </a:r>
            <a:endParaRPr lang="de-DE" sz="1200" dirty="0">
              <a:solidFill>
                <a:srgbClr val="5C247B"/>
              </a:solidFill>
              <a:latin typeface="Arial"/>
            </a:endParaRPr>
          </a:p>
        </p:txBody>
      </p:sp>
      <p:sp>
        <p:nvSpPr>
          <p:cNvPr id="13" name="Foliennummernplatzhalter 5"/>
          <p:cNvSpPr txBox="1">
            <a:spLocks/>
          </p:cNvSpPr>
          <p:nvPr userDrawn="1"/>
        </p:nvSpPr>
        <p:spPr>
          <a:xfrm>
            <a:off x="8457243" y="6489506"/>
            <a:ext cx="531391" cy="275998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Helvetic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197509-D68D-E94D-8F93-0777B7F91306}" type="slidenum">
              <a:rPr lang="de-DE" sz="1200" smtClean="0">
                <a:solidFill>
                  <a:srgbClr val="5C247B"/>
                </a:solidFill>
                <a:latin typeface="Arial"/>
              </a:rPr>
              <a:pPr/>
              <a:t>‹Nr.›</a:t>
            </a:fld>
            <a:endParaRPr lang="de-DE" sz="1200" dirty="0">
              <a:solidFill>
                <a:srgbClr val="5C247B"/>
              </a:solidFill>
              <a:latin typeface="Arial"/>
            </a:endParaRPr>
          </a:p>
        </p:txBody>
      </p:sp>
      <p:sp>
        <p:nvSpPr>
          <p:cNvPr id="14" name="Rechteck 13"/>
          <p:cNvSpPr/>
          <p:nvPr userDrawn="1"/>
        </p:nvSpPr>
        <p:spPr>
          <a:xfrm>
            <a:off x="677069" y="6488504"/>
            <a:ext cx="6379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200" dirty="0" smtClean="0">
                <a:solidFill>
                  <a:schemeClr val="bg1"/>
                </a:solidFill>
                <a:latin typeface="Arial"/>
                <a:cs typeface="Arial"/>
              </a:rPr>
              <a:t>Datum</a:t>
            </a:r>
            <a:endParaRPr lang="de-DE" sz="12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8" name="Gerade Verbindung 17"/>
          <p:cNvCxnSpPr/>
          <p:nvPr userDrawn="1"/>
        </p:nvCxnSpPr>
        <p:spPr>
          <a:xfrm flipV="1">
            <a:off x="0" y="6425596"/>
            <a:ext cx="9144000" cy="9478"/>
          </a:xfrm>
          <a:prstGeom prst="line">
            <a:avLst/>
          </a:prstGeom>
          <a:ln>
            <a:solidFill>
              <a:srgbClr val="5C247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634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Logo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896" y="317020"/>
            <a:ext cx="2895184" cy="712829"/>
          </a:xfrm>
          <a:prstGeom prst="rect">
            <a:avLst/>
          </a:prstGeom>
        </p:spPr>
      </p:pic>
      <p:sp>
        <p:nvSpPr>
          <p:cNvPr id="15" name="Textfeld 14"/>
          <p:cNvSpPr txBox="1"/>
          <p:nvPr userDrawn="1"/>
        </p:nvSpPr>
        <p:spPr>
          <a:xfrm>
            <a:off x="2760524" y="6486103"/>
            <a:ext cx="19896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0" i="0" dirty="0" smtClean="0">
                <a:solidFill>
                  <a:srgbClr val="5C247B"/>
                </a:solidFill>
                <a:latin typeface="Arial"/>
                <a:cs typeface="Arial"/>
              </a:rPr>
              <a:t>Theologische Fakultät</a:t>
            </a:r>
            <a:endParaRPr lang="de-DE" sz="1200" b="0" i="0" dirty="0">
              <a:solidFill>
                <a:srgbClr val="5C247B"/>
              </a:solidFill>
              <a:latin typeface="Arial"/>
              <a:cs typeface="Arial"/>
            </a:endParaRPr>
          </a:p>
        </p:txBody>
      </p:sp>
      <p:sp>
        <p:nvSpPr>
          <p:cNvPr id="17" name="Fußzeilenplatzhalter 4"/>
          <p:cNvSpPr txBox="1">
            <a:spLocks/>
          </p:cNvSpPr>
          <p:nvPr userDrawn="1"/>
        </p:nvSpPr>
        <p:spPr>
          <a:xfrm>
            <a:off x="4746772" y="6487383"/>
            <a:ext cx="3559028" cy="278121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Helvetic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 smtClean="0">
                <a:solidFill>
                  <a:srgbClr val="5C247B"/>
                </a:solidFill>
                <a:latin typeface="Arial"/>
              </a:rPr>
              <a:t>Institut, Leitung, Vortrag von, Ort</a:t>
            </a:r>
            <a:endParaRPr lang="de-DE" sz="1200" dirty="0">
              <a:solidFill>
                <a:srgbClr val="5C247B"/>
              </a:solidFill>
              <a:latin typeface="Arial"/>
            </a:endParaRPr>
          </a:p>
        </p:txBody>
      </p:sp>
      <p:sp>
        <p:nvSpPr>
          <p:cNvPr id="18" name="Foliennummernplatzhalter 5"/>
          <p:cNvSpPr txBox="1">
            <a:spLocks/>
          </p:cNvSpPr>
          <p:nvPr userDrawn="1"/>
        </p:nvSpPr>
        <p:spPr>
          <a:xfrm>
            <a:off x="8457243" y="6489506"/>
            <a:ext cx="531391" cy="275998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Helvetic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197509-D68D-E94D-8F93-0777B7F91306}" type="slidenum">
              <a:rPr lang="de-DE" sz="1200" smtClean="0">
                <a:solidFill>
                  <a:srgbClr val="5C247B"/>
                </a:solidFill>
                <a:latin typeface="Arial"/>
              </a:rPr>
              <a:pPr/>
              <a:t>‹Nr.›</a:t>
            </a:fld>
            <a:endParaRPr lang="de-DE" sz="1200" dirty="0">
              <a:solidFill>
                <a:srgbClr val="5C247B"/>
              </a:solidFill>
              <a:latin typeface="Arial"/>
            </a:endParaRPr>
          </a:p>
        </p:txBody>
      </p:sp>
      <p:sp>
        <p:nvSpPr>
          <p:cNvPr id="19" name="Rechteck 18"/>
          <p:cNvSpPr/>
          <p:nvPr userDrawn="1"/>
        </p:nvSpPr>
        <p:spPr>
          <a:xfrm>
            <a:off x="677069" y="6488504"/>
            <a:ext cx="6379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200" dirty="0" smtClean="0">
                <a:solidFill>
                  <a:srgbClr val="5C247B"/>
                </a:solidFill>
                <a:latin typeface="Arial"/>
                <a:cs typeface="Arial"/>
              </a:rPr>
              <a:t>Datum</a:t>
            </a:r>
            <a:endParaRPr lang="de-DE" sz="1200" dirty="0">
              <a:solidFill>
                <a:srgbClr val="5C247B"/>
              </a:solidFill>
              <a:latin typeface="Arial"/>
              <a:cs typeface="Arial"/>
            </a:endParaRPr>
          </a:p>
        </p:txBody>
      </p:sp>
      <p:cxnSp>
        <p:nvCxnSpPr>
          <p:cNvPr id="20" name="Gerade Verbindung 19"/>
          <p:cNvCxnSpPr/>
          <p:nvPr userDrawn="1"/>
        </p:nvCxnSpPr>
        <p:spPr>
          <a:xfrm flipV="1">
            <a:off x="0" y="6425596"/>
            <a:ext cx="9144000" cy="9478"/>
          </a:xfrm>
          <a:prstGeom prst="line">
            <a:avLst/>
          </a:prstGeom>
          <a:ln>
            <a:solidFill>
              <a:srgbClr val="5C247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0332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ine.stoehr@uni-greifswald.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2"/>
          <p:cNvSpPr txBox="1">
            <a:spLocks/>
          </p:cNvSpPr>
          <p:nvPr/>
        </p:nvSpPr>
        <p:spPr>
          <a:xfrm>
            <a:off x="1143000" y="2114281"/>
            <a:ext cx="7407499" cy="343713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800" dirty="0"/>
              <a:t>...können ein Studium erheblich erschweren. 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sz="1200" dirty="0">
              <a:solidFill>
                <a:srgbClr val="0070C0"/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800" dirty="0">
                <a:solidFill>
                  <a:srgbClr val="0070C0"/>
                </a:solidFill>
              </a:rPr>
              <a:t>Betroffen? Sprechen Sie mich an!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800" dirty="0"/>
              <a:t>...oder wenden Sie sich an die Beauftragte für Studierende mit Behinderungen und/oder chronischen Erkrankungen: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800" dirty="0"/>
              <a:t>Prof. Dr. Christine Stöhr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800" dirty="0">
                <a:hlinkClick r:id="rId3"/>
              </a:rPr>
              <a:t>christine.stoehr@uni-greifswald.de</a:t>
            </a:r>
            <a:endParaRPr lang="de-DE" altLang="de-DE" sz="2800" dirty="0"/>
          </a:p>
          <a:p>
            <a:pPr marL="444500"/>
            <a:endParaRPr lang="de-DE" sz="3600" dirty="0">
              <a:latin typeface="Arial"/>
            </a:endParaRPr>
          </a:p>
          <a:p>
            <a:pPr marL="444500"/>
            <a:endParaRPr lang="de-DE" sz="3000" dirty="0">
              <a:latin typeface="Arial"/>
            </a:endParaRPr>
          </a:p>
        </p:txBody>
      </p:sp>
      <p:sp>
        <p:nvSpPr>
          <p:cNvPr id="9" name="Inhaltsplatzhalter 2"/>
          <p:cNvSpPr txBox="1">
            <a:spLocks/>
          </p:cNvSpPr>
          <p:nvPr/>
        </p:nvSpPr>
        <p:spPr>
          <a:xfrm>
            <a:off x="1143000" y="1149081"/>
            <a:ext cx="6848699" cy="9652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66700">
              <a:buNone/>
            </a:pPr>
            <a:r>
              <a:rPr lang="de-DE" sz="2800" dirty="0"/>
              <a:t>Behinderungen oder chronische Erkrankungen</a:t>
            </a:r>
            <a:endParaRPr lang="de-DE" sz="28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  <a:p>
            <a:pPr marL="0" indent="0" defTabSz="266700">
              <a:buNone/>
            </a:pPr>
            <a:endParaRPr lang="de-DE" sz="28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  <a:p>
            <a:pPr marL="0" indent="0" defTabSz="266700">
              <a:buNone/>
            </a:pPr>
            <a:endParaRPr lang="de-DE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4898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folie Star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solidFill>
              <a:schemeClr val="tx1">
                <a:lumMod val="85000"/>
                <a:lumOff val="15000"/>
              </a:schemeClr>
            </a:solidFill>
            <a:latin typeface="Helvetica"/>
            <a:cs typeface="Helvetica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asterfolie 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solidFill>
              <a:schemeClr val="tx1">
                <a:lumMod val="85000"/>
                <a:lumOff val="15000"/>
              </a:schemeClr>
            </a:solidFill>
            <a:latin typeface="Helvetica"/>
            <a:cs typeface="Helvetica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Bildschirmpräsentation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Helvetica</vt:lpstr>
      <vt:lpstr>Wingdings</vt:lpstr>
      <vt:lpstr>Masterfolie Start</vt:lpstr>
      <vt:lpstr>Masterfolie blank</vt:lpstr>
      <vt:lpstr>PowerPoint-Präsentation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Pressestelle der Ernst-Moritz-Arndt-Universität Greifswald</dc:creator>
  <dc:description>Vorlage zur Gestaltung von Powerpoint-Präsentationen der Philosophischen Fakultät</dc:description>
  <cp:lastModifiedBy>VNU</cp:lastModifiedBy>
  <cp:revision>38</cp:revision>
  <dcterms:created xsi:type="dcterms:W3CDTF">2012-11-27T14:18:19Z</dcterms:created>
  <dcterms:modified xsi:type="dcterms:W3CDTF">2017-12-07T17:46:16Z</dcterms:modified>
</cp:coreProperties>
</file>